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</p:sldIdLst>
  <p:sldSz cy="5143500" cx="9144000"/>
  <p:notesSz cx="6858000" cy="9144000"/>
  <p:embeddedFontLst>
    <p:embeddedFont>
      <p:font typeface="Josefin Slab"/>
      <p:regular r:id="rId37"/>
      <p:bold r:id="rId38"/>
      <p:italic r:id="rId39"/>
      <p:boldItalic r:id="rId40"/>
    </p:embeddedFont>
    <p:embeddedFont>
      <p:font typeface="Anton"/>
      <p:regular r:id="rId41"/>
    </p:embeddedFont>
    <p:embeddedFont>
      <p:font typeface="Fira Sans Condensed Light"/>
      <p:regular r:id="rId42"/>
      <p:bold r:id="rId43"/>
      <p:italic r:id="rId44"/>
      <p:boldItalic r:id="rId45"/>
    </p:embeddedFont>
    <p:embeddedFont>
      <p:font typeface="Fira Sans Condensed"/>
      <p:regular r:id="rId46"/>
      <p:bold r:id="rId47"/>
      <p:italic r:id="rId48"/>
      <p:boldItalic r:id="rId49"/>
    </p:embeddedFont>
    <p:embeddedFont>
      <p:font typeface="Advent Pro Light"/>
      <p:regular r:id="rId50"/>
      <p:bold r:id="rId51"/>
    </p:embeddedFont>
    <p:embeddedFont>
      <p:font typeface="Rajdhani"/>
      <p:regular r:id="rId52"/>
      <p:bold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JosefinSlab-boldItalic.fntdata"/><Relationship Id="rId42" Type="http://schemas.openxmlformats.org/officeDocument/2006/relationships/font" Target="fonts/FiraSansCondensedLight-regular.fntdata"/><Relationship Id="rId41" Type="http://schemas.openxmlformats.org/officeDocument/2006/relationships/font" Target="fonts/Anton-regular.fntdata"/><Relationship Id="rId44" Type="http://schemas.openxmlformats.org/officeDocument/2006/relationships/font" Target="fonts/FiraSansCondensedLight-italic.fntdata"/><Relationship Id="rId43" Type="http://schemas.openxmlformats.org/officeDocument/2006/relationships/font" Target="fonts/FiraSansCondensedLight-bold.fntdata"/><Relationship Id="rId46" Type="http://schemas.openxmlformats.org/officeDocument/2006/relationships/font" Target="fonts/FiraSansCondensed-regular.fntdata"/><Relationship Id="rId45" Type="http://schemas.openxmlformats.org/officeDocument/2006/relationships/font" Target="fonts/FiraSansCondensedLigh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FiraSansCondensed-italic.fntdata"/><Relationship Id="rId47" Type="http://schemas.openxmlformats.org/officeDocument/2006/relationships/font" Target="fonts/FiraSansCondensed-bold.fntdata"/><Relationship Id="rId49" Type="http://schemas.openxmlformats.org/officeDocument/2006/relationships/font" Target="fonts/FiraSansCondensed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font" Target="fonts/JosefinSlab-regular.fntdata"/><Relationship Id="rId36" Type="http://schemas.openxmlformats.org/officeDocument/2006/relationships/slide" Target="slides/slide32.xml"/><Relationship Id="rId39" Type="http://schemas.openxmlformats.org/officeDocument/2006/relationships/font" Target="fonts/JosefinSlab-italic.fntdata"/><Relationship Id="rId38" Type="http://schemas.openxmlformats.org/officeDocument/2006/relationships/font" Target="fonts/JosefinSlab-bold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AdventProLight-bold.fntdata"/><Relationship Id="rId50" Type="http://schemas.openxmlformats.org/officeDocument/2006/relationships/font" Target="fonts/AdventProLight-regular.fntdata"/><Relationship Id="rId53" Type="http://schemas.openxmlformats.org/officeDocument/2006/relationships/font" Target="fonts/Rajdhani-bold.fntdata"/><Relationship Id="rId52" Type="http://schemas.openxmlformats.org/officeDocument/2006/relationships/font" Target="fonts/Rajdhani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jpg>
</file>

<file path=ppt/media/image24.pn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gif>
</file>

<file path=ppt/media/image36.jpg>
</file>

<file path=ppt/media/image37.jpg>
</file>

<file path=ppt/media/image38.jpg>
</file>

<file path=ppt/media/image39.jpg>
</file>

<file path=ppt/media/image4.jpg>
</file>

<file path=ppt/media/image40.png>
</file>

<file path=ppt/media/image41.jpg>
</file>

<file path=ppt/media/image42.png>
</file>

<file path=ppt/media/image43.jpg>
</file>

<file path=ppt/media/image44.png>
</file>

<file path=ppt/media/image45.png>
</file>

<file path=ppt/media/image46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ea563f9f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ea563f9f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Yuxin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8ea5e91012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8ea5e91012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Yuxin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8d1e8c80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8d1e8c80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Yuxin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d169e02b3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d169e02b3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Hsin-Ting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8d169e02b3_2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8d169e02b3_2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Hsin-Ting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8ea5e9101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8ea5e9101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Hsin-Ting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ea5e91012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8ea5e91012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Hsin-Ting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8ea563f9f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8ea563f9f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8ea563f9fa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8ea563f9fa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8ea563f9fa_0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8ea563f9fa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8ea5e91012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8ea5e91012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Yuxin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ea5e910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ea5e910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Yuxin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8ea5e91012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8ea5e91012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Yuxin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8ea5e91012_0_6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8ea5e91012_0_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Yuxin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8ea5e91012_0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8ea5e91012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Yuxin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8d169e02b3_2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8d169e02b3_2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Hsin-Ting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8d169e02b3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8d169e02b3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8d169e02b3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8d169e02b3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Hsin-Ting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8ea5e9101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8ea5e9101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8ea5e91012_0_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8ea5e91012_0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8ea5e91012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8ea5e91012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g8d169e02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" name="Google Shape;984;g8d169e02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ea5e9101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ea5e9101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Hsin-Ting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8ea5e91012_0_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8ea5e91012_0_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8ea5e91012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8ea5e91012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8ea563f9f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8ea563f9f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d169e02b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d169e02b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Hsin-Ting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ea5e91012_0_7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ea5e91012_0_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Hsin-Ting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8ea5e9101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8ea5e9101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ea5e91012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ea5e9101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8ea563f9f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8ea563f9f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Theresia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ea5e91012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8ea5e91012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Yuxin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hasCustomPrompt="1" type="title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2"/>
          <p:cNvSpPr txBox="1"/>
          <p:nvPr>
            <p:ph idx="1" type="body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indent="-304800" lvl="1" marL="9144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>
                <a:solidFill>
                  <a:srgbClr val="F3F3F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72000" rtl="0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7" name="Google Shape;57;p14"/>
          <p:cNvSpPr txBox="1"/>
          <p:nvPr>
            <p:ph idx="3" type="subTitle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4" type="title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>
                <a:solidFill>
                  <a:srgbClr val="F3F3F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9" name="Google Shape;59;p14"/>
          <p:cNvSpPr txBox="1"/>
          <p:nvPr>
            <p:ph idx="5" type="subTitle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6" type="title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72000" rtl="0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1" name="Google Shape;61;p14"/>
          <p:cNvSpPr txBox="1"/>
          <p:nvPr>
            <p:ph idx="7" type="subTitle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hasCustomPrompt="1" idx="8" type="title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/>
          <p:nvPr>
            <p:ph hasCustomPrompt="1" idx="9" type="title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4" name="Google Shape;64;p14"/>
          <p:cNvSpPr txBox="1"/>
          <p:nvPr>
            <p:ph hasCustomPrompt="1" idx="13" type="title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/>
          <p:nvPr>
            <p:ph hasCustomPrompt="1" idx="14" type="title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1725925" y="1894325"/>
            <a:ext cx="2208600" cy="70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2" type="subTitle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3" type="subTitle"/>
          </p:nvPr>
        </p:nvSpPr>
        <p:spPr>
          <a:xfrm>
            <a:off x="1725925" y="3491450"/>
            <a:ext cx="2208600" cy="70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4" type="subTitle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idx="1" type="subTitle"/>
          </p:nvPr>
        </p:nvSpPr>
        <p:spPr>
          <a:xfrm>
            <a:off x="969788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76" name="Google Shape;76;p16"/>
          <p:cNvSpPr txBox="1"/>
          <p:nvPr>
            <p:ph idx="2" type="subTitle"/>
          </p:nvPr>
        </p:nvSpPr>
        <p:spPr>
          <a:xfrm>
            <a:off x="59611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3" type="subTitle"/>
          </p:nvPr>
        </p:nvSpPr>
        <p:spPr>
          <a:xfrm>
            <a:off x="34650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type="title"/>
          </p:nvPr>
        </p:nvSpPr>
        <p:spPr>
          <a:xfrm>
            <a:off x="960113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9" name="Google Shape;79;p16"/>
          <p:cNvSpPr txBox="1"/>
          <p:nvPr>
            <p:ph idx="4" type="title"/>
          </p:nvPr>
        </p:nvSpPr>
        <p:spPr>
          <a:xfrm>
            <a:off x="6628688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0" name="Google Shape;80;p16"/>
          <p:cNvSpPr txBox="1"/>
          <p:nvPr>
            <p:ph idx="5" type="title"/>
          </p:nvPr>
        </p:nvSpPr>
        <p:spPr>
          <a:xfrm>
            <a:off x="3805336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1" name="Google Shape;81;p16"/>
          <p:cNvSpPr txBox="1"/>
          <p:nvPr>
            <p:ph idx="6"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idx="1" type="subTitle"/>
          </p:nvPr>
        </p:nvSpPr>
        <p:spPr>
          <a:xfrm>
            <a:off x="6006000" y="2320225"/>
            <a:ext cx="20061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5" name="Google Shape;85;p17"/>
          <p:cNvSpPr txBox="1"/>
          <p:nvPr>
            <p:ph idx="2" type="subTitle"/>
          </p:nvPr>
        </p:nvSpPr>
        <p:spPr>
          <a:xfrm>
            <a:off x="6006000" y="3478616"/>
            <a:ext cx="20061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6" name="Google Shape;86;p17"/>
          <p:cNvSpPr txBox="1"/>
          <p:nvPr>
            <p:ph hasCustomPrompt="1" type="title"/>
          </p:nvPr>
        </p:nvSpPr>
        <p:spPr>
          <a:xfrm>
            <a:off x="6006000" y="1954025"/>
            <a:ext cx="1235400" cy="47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87" name="Google Shape;87;p17"/>
          <p:cNvSpPr txBox="1"/>
          <p:nvPr>
            <p:ph hasCustomPrompt="1" idx="3" type="title"/>
          </p:nvPr>
        </p:nvSpPr>
        <p:spPr>
          <a:xfrm>
            <a:off x="6006000" y="3100474"/>
            <a:ext cx="1235400" cy="47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88" name="Google Shape;88;p17"/>
          <p:cNvSpPr txBox="1"/>
          <p:nvPr>
            <p:ph idx="4"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916225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2" name="Google Shape;92;p18"/>
          <p:cNvSpPr txBox="1"/>
          <p:nvPr>
            <p:ph idx="1" type="subTitle"/>
          </p:nvPr>
        </p:nvSpPr>
        <p:spPr>
          <a:xfrm>
            <a:off x="786275" y="1909450"/>
            <a:ext cx="2101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93" name="Google Shape;93;p18"/>
          <p:cNvSpPr txBox="1"/>
          <p:nvPr>
            <p:ph idx="2" type="title"/>
          </p:nvPr>
        </p:nvSpPr>
        <p:spPr>
          <a:xfrm>
            <a:off x="6298374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4" name="Google Shape;94;p18"/>
          <p:cNvSpPr txBox="1"/>
          <p:nvPr>
            <p:ph idx="3" type="subTitle"/>
          </p:nvPr>
        </p:nvSpPr>
        <p:spPr>
          <a:xfrm>
            <a:off x="6080425" y="1909450"/>
            <a:ext cx="2277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idx="4" type="title"/>
          </p:nvPr>
        </p:nvSpPr>
        <p:spPr>
          <a:xfrm>
            <a:off x="3607299" y="38727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6" name="Google Shape;96;p18"/>
          <p:cNvSpPr txBox="1"/>
          <p:nvPr>
            <p:ph idx="5" type="subTitle"/>
          </p:nvPr>
        </p:nvSpPr>
        <p:spPr>
          <a:xfrm>
            <a:off x="3389350" y="3332250"/>
            <a:ext cx="2277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97" name="Google Shape;97;p18"/>
          <p:cNvSpPr txBox="1"/>
          <p:nvPr>
            <p:ph idx="6" type="title"/>
          </p:nvPr>
        </p:nvSpPr>
        <p:spPr>
          <a:xfrm>
            <a:off x="3607299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8" name="Google Shape;98;p18"/>
          <p:cNvSpPr txBox="1"/>
          <p:nvPr>
            <p:ph idx="7" type="subTitle"/>
          </p:nvPr>
        </p:nvSpPr>
        <p:spPr>
          <a:xfrm>
            <a:off x="3389350" y="1909450"/>
            <a:ext cx="2277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99" name="Google Shape;99;p18"/>
          <p:cNvSpPr txBox="1"/>
          <p:nvPr>
            <p:ph idx="8" type="title"/>
          </p:nvPr>
        </p:nvSpPr>
        <p:spPr>
          <a:xfrm>
            <a:off x="916225" y="38727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0" name="Google Shape;100;p18"/>
          <p:cNvSpPr txBox="1"/>
          <p:nvPr>
            <p:ph idx="9" type="subTitle"/>
          </p:nvPr>
        </p:nvSpPr>
        <p:spPr>
          <a:xfrm>
            <a:off x="786325" y="3332250"/>
            <a:ext cx="2101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13" type="title"/>
          </p:nvPr>
        </p:nvSpPr>
        <p:spPr>
          <a:xfrm>
            <a:off x="6495924" y="3872763"/>
            <a:ext cx="1446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2" name="Google Shape;102;p18"/>
          <p:cNvSpPr txBox="1"/>
          <p:nvPr>
            <p:ph idx="14" type="subTitle"/>
          </p:nvPr>
        </p:nvSpPr>
        <p:spPr>
          <a:xfrm>
            <a:off x="6080425" y="3332250"/>
            <a:ext cx="2277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15"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ctrTitle"/>
          </p:nvPr>
        </p:nvSpPr>
        <p:spPr>
          <a:xfrm>
            <a:off x="2562175" y="725400"/>
            <a:ext cx="4020000" cy="14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07" name="Google Shape;107;p19"/>
          <p:cNvSpPr txBox="1"/>
          <p:nvPr>
            <p:ph idx="1" type="subTitle"/>
          </p:nvPr>
        </p:nvSpPr>
        <p:spPr>
          <a:xfrm>
            <a:off x="2561975" y="2225200"/>
            <a:ext cx="4020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08" name="Google Shape;108;p19"/>
          <p:cNvSpPr txBox="1"/>
          <p:nvPr/>
        </p:nvSpPr>
        <p:spPr>
          <a:xfrm>
            <a:off x="2813425" y="3796475"/>
            <a:ext cx="3517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CREDITS: This presentation template was created by </a:t>
            </a:r>
            <a:r>
              <a:rPr b="1" lang="en" sz="900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including icons by </a:t>
            </a:r>
            <a:r>
              <a:rPr b="1" lang="en" sz="900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and infographics &amp; images by </a:t>
            </a:r>
            <a:r>
              <a:rPr b="1" lang="en" sz="900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. </a:t>
            </a:r>
            <a:endParaRPr sz="90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09" name="Google Shape;109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/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idx="1" type="subTitle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2" type="subTitle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idx="1" type="subTitle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" name="Google Shape;34;p8"/>
          <p:cNvSpPr txBox="1"/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10"/>
          <p:cNvSpPr txBox="1"/>
          <p:nvPr>
            <p:ph idx="1" type="subTitle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10"/>
          <p:cNvSpPr txBox="1"/>
          <p:nvPr>
            <p:ph hasCustomPrompt="1" idx="2" type="title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C343D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b="1" sz="28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b="1" sz="28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b="1" sz="28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b="1" sz="28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b="1" sz="28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b="1" sz="28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b="1" sz="28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b="1" sz="28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b="1" sz="28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lvl="1" algn="r">
              <a:buNone/>
              <a:defRPr sz="13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lvl="2" algn="r">
              <a:buNone/>
              <a:defRPr sz="13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lvl="3" algn="r">
              <a:buNone/>
              <a:defRPr sz="13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lvl="4" algn="r">
              <a:buNone/>
              <a:defRPr sz="13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lvl="5" algn="r">
              <a:buNone/>
              <a:defRPr sz="13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lvl="6" algn="r">
              <a:buNone/>
              <a:defRPr sz="13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lvl="7" algn="r">
              <a:buNone/>
              <a:defRPr sz="13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lvl="8" algn="r">
              <a:buNone/>
              <a:defRPr sz="13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hyperlink" Target="https://twitter.com/barryharryy/status/976483044138897408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3.jpg"/><Relationship Id="rId4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4.png"/><Relationship Id="rId4" Type="http://schemas.openxmlformats.org/officeDocument/2006/relationships/hyperlink" Target="https://sheetsu.com/sheets-python" TargetMode="External"/><Relationship Id="rId5" Type="http://schemas.openxmlformats.org/officeDocument/2006/relationships/image" Target="../media/image3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4.png"/><Relationship Id="rId4" Type="http://schemas.openxmlformats.org/officeDocument/2006/relationships/hyperlink" Target="https://sheetsu.com/sheets-python" TargetMode="External"/><Relationship Id="rId5" Type="http://schemas.openxmlformats.org/officeDocument/2006/relationships/image" Target="../media/image3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1.png"/><Relationship Id="rId4" Type="http://schemas.openxmlformats.org/officeDocument/2006/relationships/hyperlink" Target="https://github.com/ageitgey/face_recognition/blob/master/examples/face_recognition_svm.py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7.jpg"/><Relationship Id="rId4" Type="http://schemas.openxmlformats.org/officeDocument/2006/relationships/image" Target="../media/image29.png"/><Relationship Id="rId5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jpg"/><Relationship Id="rId4" Type="http://schemas.openxmlformats.org/officeDocument/2006/relationships/image" Target="../media/image35.gif"/><Relationship Id="rId5" Type="http://schemas.openxmlformats.org/officeDocument/2006/relationships/hyperlink" Target="https://www.eyeson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jp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7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6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github.com/hsiehkl/Attendance-Checker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9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6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7.jpg"/><Relationship Id="rId4" Type="http://schemas.openxmlformats.org/officeDocument/2006/relationships/image" Target="../media/image4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0.png"/><Relationship Id="rId4" Type="http://schemas.openxmlformats.org/officeDocument/2006/relationships/hyperlink" Target="https://raw.githubusercontent.com/ageitgey/face_recognition/master/examples/obama.jp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9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3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8.jpg"/><Relationship Id="rId4" Type="http://schemas.openxmlformats.org/officeDocument/2006/relationships/hyperlink" Target="http://drive.google.com/file/d/1DlEY6-lyHGOr-EY-mh7jayKLuRYr6PiQ/view" TargetMode="External"/><Relationship Id="rId5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8.jpg"/><Relationship Id="rId4" Type="http://schemas.openxmlformats.org/officeDocument/2006/relationships/image" Target="../media/image4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7.jpg"/><Relationship Id="rId4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Relationship Id="rId5" Type="http://schemas.openxmlformats.org/officeDocument/2006/relationships/hyperlink" Target="https://github.com/cmusatyalab/openface/blob/master/images/summary.jpg" TargetMode="External"/><Relationship Id="rId6" Type="http://schemas.openxmlformats.org/officeDocument/2006/relationships/hyperlink" Target="https://miro.medium.com/max/875/1*6xgev0r-qn4oR88FrW6fiA.pn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3.jp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ctrTitle"/>
          </p:nvPr>
        </p:nvSpPr>
        <p:spPr>
          <a:xfrm>
            <a:off x="570975" y="1146975"/>
            <a:ext cx="4197300" cy="25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>
                <a:latin typeface="Rajdhani"/>
                <a:ea typeface="Rajdhani"/>
                <a:cs typeface="Rajdhani"/>
                <a:sym typeface="Rajdhani"/>
              </a:rPr>
              <a:t>UAttended</a:t>
            </a:r>
            <a:endParaRPr sz="5600"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600">
                <a:latin typeface="Rajdhani"/>
                <a:ea typeface="Rajdhani"/>
                <a:cs typeface="Rajdhani"/>
                <a:sym typeface="Rajdhani"/>
              </a:rPr>
              <a:t>Attendance Checker Based On </a:t>
            </a:r>
            <a:endParaRPr b="0" sz="3600"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600">
                <a:latin typeface="Rajdhani"/>
                <a:ea typeface="Rajdhani"/>
                <a:cs typeface="Rajdhani"/>
                <a:sym typeface="Rajdhani"/>
              </a:rPr>
              <a:t>Face Recognition</a:t>
            </a:r>
            <a:endParaRPr b="0" sz="3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9" name="Google Shape;119;p22"/>
          <p:cNvSpPr txBox="1"/>
          <p:nvPr>
            <p:ph idx="1" type="subTitle"/>
          </p:nvPr>
        </p:nvSpPr>
        <p:spPr>
          <a:xfrm>
            <a:off x="2872825" y="3980700"/>
            <a:ext cx="2106000" cy="10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Hsin-Ting Hsieh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Theresia Baier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Yuxin Wang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                         29/07/2020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120" name="Google Shape;120;p22"/>
          <p:cNvPicPr preferRelativeResize="0"/>
          <p:nvPr/>
        </p:nvPicPr>
        <p:blipFill rotWithShape="1">
          <a:blip r:embed="rId4">
            <a:alphaModFix/>
          </a:blip>
          <a:srcRect b="5495" l="6664" r="6220" t="4858"/>
          <a:stretch/>
        </p:blipFill>
        <p:spPr>
          <a:xfrm>
            <a:off x="4395375" y="411975"/>
            <a:ext cx="4197350" cy="4319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 rotWithShape="1">
          <a:blip r:embed="rId5">
            <a:alphaModFix/>
          </a:blip>
          <a:srcRect b="-6489" l="-16350" r="16349" t="6490"/>
          <a:stretch/>
        </p:blipFill>
        <p:spPr>
          <a:xfrm>
            <a:off x="-312225" y="0"/>
            <a:ext cx="1564925" cy="1380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1"/>
          <p:cNvSpPr txBox="1"/>
          <p:nvPr>
            <p:ph type="title"/>
          </p:nvPr>
        </p:nvSpPr>
        <p:spPr>
          <a:xfrm>
            <a:off x="720100" y="39467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OpenCV Face Detection Result</a:t>
            </a:r>
            <a:endParaRPr/>
          </a:p>
        </p:txBody>
      </p:sp>
      <p:pic>
        <p:nvPicPr>
          <p:cNvPr id="256" name="Google Shape;25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800" y="1260525"/>
            <a:ext cx="7426591" cy="3756174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1"/>
          <p:cNvSpPr txBox="1"/>
          <p:nvPr/>
        </p:nvSpPr>
        <p:spPr>
          <a:xfrm>
            <a:off x="6803400" y="991850"/>
            <a:ext cx="2240400" cy="572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pupils in real eyes are too small to be distinguished</a:t>
            </a:r>
            <a:endParaRPr/>
          </a:p>
        </p:txBody>
      </p:sp>
      <p:cxnSp>
        <p:nvCxnSpPr>
          <p:cNvPr id="258" name="Google Shape;258;p31"/>
          <p:cNvCxnSpPr/>
          <p:nvPr/>
        </p:nvCxnSpPr>
        <p:spPr>
          <a:xfrm rot="5400000">
            <a:off x="6982124" y="1617500"/>
            <a:ext cx="1058400" cy="952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59" name="Google Shape;259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0" name="Google Shape;260;p31"/>
          <p:cNvSpPr txBox="1"/>
          <p:nvPr/>
        </p:nvSpPr>
        <p:spPr>
          <a:xfrm>
            <a:off x="71250" y="4885800"/>
            <a:ext cx="5277600" cy="1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 Photo source: </a:t>
            </a:r>
            <a:r>
              <a:rPr lang="en" sz="1000" u="sng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https://twitter.com/barryharryy/status/976483044138897408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Library - OpenCV</a:t>
            </a:r>
            <a:endParaRPr/>
          </a:p>
        </p:txBody>
      </p:sp>
      <p:sp>
        <p:nvSpPr>
          <p:cNvPr id="266" name="Google Shape;266;p32"/>
          <p:cNvSpPr txBox="1"/>
          <p:nvPr>
            <p:ph idx="4294967295" type="subTitle"/>
          </p:nvPr>
        </p:nvSpPr>
        <p:spPr>
          <a:xfrm>
            <a:off x="860625" y="2337500"/>
            <a:ext cx="2208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About 6,000 classifiers for a face &amp; thousands of data blocks</a:t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Break the detection into 30 to 50 stages</a:t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Only go to the further stage for detection if the block pasts the current stage</a:t>
            </a:r>
            <a:endParaRPr sz="1400"/>
          </a:p>
        </p:txBody>
      </p:sp>
      <p:sp>
        <p:nvSpPr>
          <p:cNvPr id="267" name="Google Shape;267;p32"/>
          <p:cNvSpPr txBox="1"/>
          <p:nvPr>
            <p:ph idx="4294967295" type="subTitle"/>
          </p:nvPr>
        </p:nvSpPr>
        <p:spPr>
          <a:xfrm>
            <a:off x="6074975" y="1697150"/>
            <a:ext cx="23490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Google snippets for cv2_imshow() is needed</a:t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Load Cascades xml and apply</a:t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Draw a rectangle around the </a:t>
            </a:r>
            <a:r>
              <a:rPr lang="en" sz="1400" u="sng">
                <a:solidFill>
                  <a:schemeClr val="hlink"/>
                </a:solidFill>
                <a:hlinkClick action="ppaction://hlinkshowjump?jump=nextslide"/>
              </a:rPr>
              <a:t>face</a:t>
            </a:r>
            <a:endParaRPr sz="1400"/>
          </a:p>
        </p:txBody>
      </p:sp>
      <p:sp>
        <p:nvSpPr>
          <p:cNvPr id="268" name="Google Shape;268;p32"/>
          <p:cNvSpPr txBox="1"/>
          <p:nvPr>
            <p:ph idx="4294967295" type="subTitle"/>
          </p:nvPr>
        </p:nvSpPr>
        <p:spPr>
          <a:xfrm>
            <a:off x="6074975" y="4073150"/>
            <a:ext cx="22779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Via webcam or video files</a:t>
            </a:r>
            <a:endParaRPr sz="1400"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capture the video frame by frame. </a:t>
            </a:r>
            <a:endParaRPr sz="1400"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cxnSp>
        <p:nvCxnSpPr>
          <p:cNvPr id="269" name="Google Shape;269;p32"/>
          <p:cNvCxnSpPr>
            <a:stCxn id="267" idx="1"/>
          </p:cNvCxnSpPr>
          <p:nvPr/>
        </p:nvCxnSpPr>
        <p:spPr>
          <a:xfrm flipH="1">
            <a:off x="5172575" y="2047850"/>
            <a:ext cx="902400" cy="1941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70" name="Google Shape;270;p32"/>
          <p:cNvCxnSpPr>
            <a:stCxn id="266" idx="3"/>
          </p:cNvCxnSpPr>
          <p:nvPr/>
        </p:nvCxnSpPr>
        <p:spPr>
          <a:xfrm>
            <a:off x="3069225" y="2688200"/>
            <a:ext cx="8418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71" name="Google Shape;271;p32"/>
          <p:cNvSpPr txBox="1"/>
          <p:nvPr>
            <p:ph idx="4294967295" type="subTitle"/>
          </p:nvPr>
        </p:nvSpPr>
        <p:spPr>
          <a:xfrm>
            <a:off x="860625" y="1968536"/>
            <a:ext cx="22086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Cascades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72" name="Google Shape;272;p32"/>
          <p:cNvSpPr txBox="1"/>
          <p:nvPr>
            <p:ph idx="4294967295" type="subTitle"/>
          </p:nvPr>
        </p:nvSpPr>
        <p:spPr>
          <a:xfrm>
            <a:off x="5999704" y="1316938"/>
            <a:ext cx="25977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Image Capture &amp; Detection 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73" name="Google Shape;273;p32"/>
          <p:cNvSpPr txBox="1"/>
          <p:nvPr>
            <p:ph idx="4294967295" type="subTitle"/>
          </p:nvPr>
        </p:nvSpPr>
        <p:spPr>
          <a:xfrm>
            <a:off x="7001475" y="3570820"/>
            <a:ext cx="2208600" cy="2841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Video Capture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274" name="Google Shape;274;p32"/>
          <p:cNvPicPr preferRelativeResize="0"/>
          <p:nvPr/>
        </p:nvPicPr>
        <p:blipFill rotWithShape="1">
          <a:blip r:embed="rId4">
            <a:alphaModFix/>
          </a:blip>
          <a:srcRect b="20942" l="0" r="0" t="0"/>
          <a:stretch/>
        </p:blipFill>
        <p:spPr>
          <a:xfrm>
            <a:off x="3979525" y="1824650"/>
            <a:ext cx="1569026" cy="152757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2"/>
          <p:cNvSpPr txBox="1"/>
          <p:nvPr/>
        </p:nvSpPr>
        <p:spPr>
          <a:xfrm>
            <a:off x="4003612" y="3166327"/>
            <a:ext cx="162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OpenCV</a:t>
            </a:r>
            <a:endParaRPr b="1" sz="3000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76" name="Google Shape;276;p32"/>
          <p:cNvSpPr/>
          <p:nvPr/>
        </p:nvSpPr>
        <p:spPr>
          <a:xfrm>
            <a:off x="766922" y="2604018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"/>
          <p:cNvSpPr/>
          <p:nvPr/>
        </p:nvSpPr>
        <p:spPr>
          <a:xfrm>
            <a:off x="765784" y="3218736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2"/>
          <p:cNvSpPr/>
          <p:nvPr/>
        </p:nvSpPr>
        <p:spPr>
          <a:xfrm>
            <a:off x="764647" y="3679348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9" name="Google Shape;279;p32"/>
          <p:cNvCxnSpPr>
            <a:stCxn id="268" idx="1"/>
            <a:endCxn id="275" idx="3"/>
          </p:cNvCxnSpPr>
          <p:nvPr/>
        </p:nvCxnSpPr>
        <p:spPr>
          <a:xfrm rot="10800000">
            <a:off x="5627375" y="3452750"/>
            <a:ext cx="447600" cy="971100"/>
          </a:xfrm>
          <a:prstGeom prst="bentConnector3">
            <a:avLst>
              <a:gd fmla="val 49985" name="adj1"/>
            </a:avLst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80" name="Google Shape;280;p32"/>
          <p:cNvSpPr/>
          <p:nvPr/>
        </p:nvSpPr>
        <p:spPr>
          <a:xfrm>
            <a:off x="8413080" y="1918218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2"/>
          <p:cNvSpPr/>
          <p:nvPr/>
        </p:nvSpPr>
        <p:spPr>
          <a:xfrm>
            <a:off x="8411942" y="2378830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2"/>
          <p:cNvSpPr/>
          <p:nvPr/>
        </p:nvSpPr>
        <p:spPr>
          <a:xfrm>
            <a:off x="8410805" y="2595204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"/>
          <p:cNvSpPr/>
          <p:nvPr/>
        </p:nvSpPr>
        <p:spPr>
          <a:xfrm>
            <a:off x="8413080" y="4306577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2"/>
          <p:cNvSpPr/>
          <p:nvPr/>
        </p:nvSpPr>
        <p:spPr>
          <a:xfrm>
            <a:off x="8424737" y="4588062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3"/>
          <p:cNvSpPr txBox="1"/>
          <p:nvPr>
            <p:ph type="title"/>
          </p:nvPr>
        </p:nvSpPr>
        <p:spPr>
          <a:xfrm>
            <a:off x="720100" y="39467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Sheets API</a:t>
            </a:r>
            <a:endParaRPr/>
          </a:p>
        </p:txBody>
      </p:sp>
      <p:sp>
        <p:nvSpPr>
          <p:cNvPr id="291" name="Google Shape;291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2" name="Google Shape;292;p33"/>
          <p:cNvSpPr txBox="1"/>
          <p:nvPr>
            <p:ph idx="4294967295" type="subTitle"/>
          </p:nvPr>
        </p:nvSpPr>
        <p:spPr>
          <a:xfrm>
            <a:off x="3061175" y="1339350"/>
            <a:ext cx="4928700" cy="3063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ajdhani"/>
              <a:buChar char="●"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Google API library (291 public </a:t>
            </a: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available)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ajdhani"/>
              <a:buChar char="●"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Authentication and authorization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ajdhani"/>
              <a:buChar char="●"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Wide range of functionalities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Rajdhani"/>
              <a:buChar char="○"/>
            </a:pPr>
            <a:r>
              <a:rPr lang="en" sz="16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Read and write data</a:t>
            </a:r>
            <a:endParaRPr sz="1600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ajdhani"/>
              <a:buChar char="○"/>
            </a:pPr>
            <a:r>
              <a:rPr lang="en" sz="16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Build pivot tables</a:t>
            </a:r>
            <a:endParaRPr sz="1600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ajdhani"/>
              <a:buChar char="○"/>
            </a:pPr>
            <a:r>
              <a:rPr lang="en" sz="16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Apply formulas</a:t>
            </a:r>
            <a:endParaRPr sz="1600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ajdhani"/>
              <a:buChar char="○"/>
            </a:pPr>
            <a:r>
              <a:rPr lang="en" sz="16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Create charts</a:t>
            </a:r>
            <a:endParaRPr sz="1600"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293" name="Google Shape;29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450" y="1165426"/>
            <a:ext cx="2212176" cy="3449151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3"/>
          <p:cNvSpPr txBox="1"/>
          <p:nvPr/>
        </p:nvSpPr>
        <p:spPr>
          <a:xfrm>
            <a:off x="0" y="4806300"/>
            <a:ext cx="72141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Photo </a:t>
            </a:r>
            <a:r>
              <a:rPr lang="en" sz="1000">
                <a:solidFill>
                  <a:srgbClr val="FFFFFF"/>
                </a:solidFill>
              </a:rPr>
              <a:t>source: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https://sheetsu.com/sheets-python</a:t>
            </a:r>
            <a:r>
              <a:rPr lang="en" sz="1000">
                <a:solidFill>
                  <a:srgbClr val="FFFFFF"/>
                </a:solidFill>
              </a:rPr>
              <a:t> </a:t>
            </a:r>
            <a:endParaRPr sz="1300">
              <a:solidFill>
                <a:srgbClr val="FFFFFF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295" name="Google Shape;29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9975" y="2463100"/>
            <a:ext cx="5222620" cy="209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4"/>
          <p:cNvSpPr txBox="1"/>
          <p:nvPr>
            <p:ph type="title"/>
          </p:nvPr>
        </p:nvSpPr>
        <p:spPr>
          <a:xfrm>
            <a:off x="720100" y="39467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gspread</a:t>
            </a:r>
            <a:endParaRPr/>
          </a:p>
        </p:txBody>
      </p:sp>
      <p:sp>
        <p:nvSpPr>
          <p:cNvPr id="301" name="Google Shape;301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34"/>
          <p:cNvSpPr txBox="1"/>
          <p:nvPr>
            <p:ph idx="4294967295" type="subTitle"/>
          </p:nvPr>
        </p:nvSpPr>
        <p:spPr>
          <a:xfrm>
            <a:off x="3114975" y="1303475"/>
            <a:ext cx="4928700" cy="3063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ajdhani"/>
              <a:buChar char="●"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A Python API for Google Sheets.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  <a:p>
            <a:pPr indent="-3302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jdhani"/>
              <a:buChar char="○"/>
            </a:pPr>
            <a:r>
              <a:rPr lang="en" sz="1600">
                <a:latin typeface="Rajdhani"/>
                <a:ea typeface="Rajdhani"/>
                <a:cs typeface="Rajdhani"/>
                <a:sym typeface="Rajdhani"/>
              </a:rPr>
              <a:t>Integrate with pandas and Numpy packages</a:t>
            </a:r>
            <a:endParaRPr sz="1600"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303" name="Google Shape;30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450" y="1165426"/>
            <a:ext cx="2212176" cy="344915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4"/>
          <p:cNvSpPr txBox="1"/>
          <p:nvPr/>
        </p:nvSpPr>
        <p:spPr>
          <a:xfrm>
            <a:off x="0" y="4806300"/>
            <a:ext cx="72141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Photo source: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https://sheetsu.com/sheets-python</a:t>
            </a:r>
            <a:r>
              <a:rPr lang="en" sz="1000">
                <a:solidFill>
                  <a:srgbClr val="FFFFFF"/>
                </a:solidFill>
              </a:rPr>
              <a:t> </a:t>
            </a:r>
            <a:endParaRPr sz="1300">
              <a:solidFill>
                <a:srgbClr val="FFFFFF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305" name="Google Shape;30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1115" y="2307386"/>
            <a:ext cx="4484024" cy="2090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5"/>
          <p:cNvSpPr txBox="1"/>
          <p:nvPr>
            <p:ph type="title"/>
          </p:nvPr>
        </p:nvSpPr>
        <p:spPr>
          <a:xfrm>
            <a:off x="161050" y="971850"/>
            <a:ext cx="4330500" cy="3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Implement-</a:t>
            </a:r>
            <a:endParaRPr sz="5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ation</a:t>
            </a:r>
            <a:endParaRPr sz="5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800"/>
          </a:p>
        </p:txBody>
      </p:sp>
      <p:sp>
        <p:nvSpPr>
          <p:cNvPr id="311" name="Google Shape;311;p35"/>
          <p:cNvSpPr txBox="1"/>
          <p:nvPr>
            <p:ph idx="1" type="subTitle"/>
          </p:nvPr>
        </p:nvSpPr>
        <p:spPr>
          <a:xfrm>
            <a:off x="4917750" y="3290550"/>
            <a:ext cx="27606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Preparation, training, application, evaluation, deployment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5"/>
          <p:cNvSpPr txBox="1"/>
          <p:nvPr>
            <p:ph idx="2" type="title"/>
          </p:nvPr>
        </p:nvSpPr>
        <p:spPr>
          <a:xfrm>
            <a:off x="4849176" y="1001125"/>
            <a:ext cx="2328900" cy="18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313" name="Google Shape;313;p35"/>
          <p:cNvCxnSpPr/>
          <p:nvPr/>
        </p:nvCxnSpPr>
        <p:spPr>
          <a:xfrm flipH="1" rot="10800000">
            <a:off x="5001175" y="3111650"/>
            <a:ext cx="3425700" cy="21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14" name="Google Shape;314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6"/>
          <p:cNvSpPr txBox="1"/>
          <p:nvPr>
            <p:ph type="title"/>
          </p:nvPr>
        </p:nvSpPr>
        <p:spPr>
          <a:xfrm>
            <a:off x="720100" y="2812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UAttended Architecture</a:t>
            </a:r>
            <a:endParaRPr/>
          </a:p>
        </p:txBody>
      </p:sp>
      <p:sp>
        <p:nvSpPr>
          <p:cNvPr id="320" name="Google Shape;320;p36"/>
          <p:cNvSpPr/>
          <p:nvPr/>
        </p:nvSpPr>
        <p:spPr>
          <a:xfrm>
            <a:off x="1354200" y="1215525"/>
            <a:ext cx="1292400" cy="396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Labeled Pictures</a:t>
            </a:r>
            <a:r>
              <a:rPr lang="en"/>
              <a:t> </a:t>
            </a:r>
            <a:endParaRPr/>
          </a:p>
        </p:txBody>
      </p:sp>
      <p:sp>
        <p:nvSpPr>
          <p:cNvPr id="321" name="Google Shape;321;p36"/>
          <p:cNvSpPr/>
          <p:nvPr/>
        </p:nvSpPr>
        <p:spPr>
          <a:xfrm>
            <a:off x="1187938" y="1918646"/>
            <a:ext cx="1624925" cy="396600"/>
          </a:xfrm>
          <a:prstGeom prst="flowChartPredefinedProcess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Face Recognition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22" name="Google Shape;322;p36"/>
          <p:cNvSpPr/>
          <p:nvPr/>
        </p:nvSpPr>
        <p:spPr>
          <a:xfrm>
            <a:off x="1187938" y="2621775"/>
            <a:ext cx="1624925" cy="396600"/>
          </a:xfrm>
          <a:prstGeom prst="flowChartPredefinedProcess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Encoding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cxnSp>
        <p:nvCxnSpPr>
          <p:cNvPr id="323" name="Google Shape;323;p36"/>
          <p:cNvCxnSpPr>
            <a:stCxn id="321" idx="0"/>
            <a:endCxn id="320" idx="2"/>
          </p:cNvCxnSpPr>
          <p:nvPr/>
        </p:nvCxnSpPr>
        <p:spPr>
          <a:xfrm rot="-5400000">
            <a:off x="1847400" y="1765046"/>
            <a:ext cx="306600" cy="600"/>
          </a:xfrm>
          <a:prstGeom prst="bentConnector3">
            <a:avLst>
              <a:gd fmla="val 49987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324" name="Google Shape;324;p36"/>
          <p:cNvCxnSpPr>
            <a:stCxn id="322" idx="0"/>
            <a:endCxn id="321" idx="2"/>
          </p:cNvCxnSpPr>
          <p:nvPr/>
        </p:nvCxnSpPr>
        <p:spPr>
          <a:xfrm rot="-5400000">
            <a:off x="1847400" y="2468175"/>
            <a:ext cx="306600" cy="600"/>
          </a:xfrm>
          <a:prstGeom prst="bentConnector3">
            <a:avLst>
              <a:gd fmla="val 49988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325" name="Google Shape;325;p36"/>
          <p:cNvSpPr/>
          <p:nvPr/>
        </p:nvSpPr>
        <p:spPr>
          <a:xfrm>
            <a:off x="3630525" y="3248775"/>
            <a:ext cx="1292400" cy="396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Classifier</a:t>
            </a:r>
            <a:endParaRPr/>
          </a:p>
        </p:txBody>
      </p:sp>
      <p:cxnSp>
        <p:nvCxnSpPr>
          <p:cNvPr id="326" name="Google Shape;326;p36"/>
          <p:cNvCxnSpPr>
            <a:stCxn id="325" idx="1"/>
            <a:endCxn id="322" idx="2"/>
          </p:cNvCxnSpPr>
          <p:nvPr/>
        </p:nvCxnSpPr>
        <p:spPr>
          <a:xfrm rot="10800000">
            <a:off x="2000325" y="3018375"/>
            <a:ext cx="1630200" cy="428700"/>
          </a:xfrm>
          <a:prstGeom prst="bentConnector2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327" name="Google Shape;327;p36"/>
          <p:cNvSpPr/>
          <p:nvPr/>
        </p:nvSpPr>
        <p:spPr>
          <a:xfrm>
            <a:off x="5831250" y="1215525"/>
            <a:ext cx="1292400" cy="396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Video/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Screenshot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28" name="Google Shape;328;p36"/>
          <p:cNvSpPr/>
          <p:nvPr/>
        </p:nvSpPr>
        <p:spPr>
          <a:xfrm>
            <a:off x="5664975" y="1918608"/>
            <a:ext cx="1624925" cy="396600"/>
          </a:xfrm>
          <a:prstGeom prst="flowChartPredefinedProcess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Face Recognition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29" name="Google Shape;329;p36"/>
          <p:cNvSpPr/>
          <p:nvPr/>
        </p:nvSpPr>
        <p:spPr>
          <a:xfrm>
            <a:off x="5664975" y="2621738"/>
            <a:ext cx="1624925" cy="396600"/>
          </a:xfrm>
          <a:prstGeom prst="flowChartPredefinedProcess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Encoding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cxnSp>
        <p:nvCxnSpPr>
          <p:cNvPr id="330" name="Google Shape;330;p36"/>
          <p:cNvCxnSpPr>
            <a:stCxn id="329" idx="0"/>
            <a:endCxn id="328" idx="2"/>
          </p:cNvCxnSpPr>
          <p:nvPr/>
        </p:nvCxnSpPr>
        <p:spPr>
          <a:xfrm rot="-5400000">
            <a:off x="6324438" y="2468138"/>
            <a:ext cx="306600" cy="600"/>
          </a:xfrm>
          <a:prstGeom prst="bentConnector3">
            <a:avLst>
              <a:gd fmla="val 49988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331" name="Google Shape;331;p36"/>
          <p:cNvCxnSpPr>
            <a:stCxn id="328" idx="0"/>
            <a:endCxn id="327" idx="2"/>
          </p:cNvCxnSpPr>
          <p:nvPr/>
        </p:nvCxnSpPr>
        <p:spPr>
          <a:xfrm rot="-5400000">
            <a:off x="6324438" y="1765008"/>
            <a:ext cx="306600" cy="600"/>
          </a:xfrm>
          <a:prstGeom prst="bentConnector3">
            <a:avLst>
              <a:gd fmla="val 49981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332" name="Google Shape;332;p36"/>
          <p:cNvCxnSpPr>
            <a:stCxn id="325" idx="3"/>
            <a:endCxn id="329" idx="2"/>
          </p:cNvCxnSpPr>
          <p:nvPr/>
        </p:nvCxnSpPr>
        <p:spPr>
          <a:xfrm flipH="1" rot="10800000">
            <a:off x="4922925" y="3018375"/>
            <a:ext cx="1554600" cy="428700"/>
          </a:xfrm>
          <a:prstGeom prst="bentConnector2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333" name="Google Shape;333;p36"/>
          <p:cNvSpPr txBox="1"/>
          <p:nvPr/>
        </p:nvSpPr>
        <p:spPr>
          <a:xfrm>
            <a:off x="2441750" y="3237075"/>
            <a:ext cx="8829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training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34" name="Google Shape;334;p36"/>
          <p:cNvSpPr txBox="1"/>
          <p:nvPr/>
        </p:nvSpPr>
        <p:spPr>
          <a:xfrm>
            <a:off x="5228800" y="3248700"/>
            <a:ext cx="8829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applying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35" name="Google Shape;335;p36"/>
          <p:cNvSpPr/>
          <p:nvPr/>
        </p:nvSpPr>
        <p:spPr>
          <a:xfrm>
            <a:off x="3630525" y="4003650"/>
            <a:ext cx="1292400" cy="396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Predicted Name List</a:t>
            </a:r>
            <a:endParaRPr/>
          </a:p>
        </p:txBody>
      </p:sp>
      <p:cxnSp>
        <p:nvCxnSpPr>
          <p:cNvPr id="336" name="Google Shape;336;p36"/>
          <p:cNvCxnSpPr>
            <a:stCxn id="335" idx="0"/>
            <a:endCxn id="325" idx="2"/>
          </p:cNvCxnSpPr>
          <p:nvPr/>
        </p:nvCxnSpPr>
        <p:spPr>
          <a:xfrm rot="-5400000">
            <a:off x="4097925" y="3824250"/>
            <a:ext cx="358200" cy="6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grpSp>
        <p:nvGrpSpPr>
          <p:cNvPr id="337" name="Google Shape;337;p36"/>
          <p:cNvGrpSpPr/>
          <p:nvPr/>
        </p:nvGrpSpPr>
        <p:grpSpPr>
          <a:xfrm>
            <a:off x="4090777" y="4603814"/>
            <a:ext cx="410689" cy="358197"/>
            <a:chOff x="6644957" y="2456353"/>
            <a:chExt cx="371395" cy="278904"/>
          </a:xfrm>
        </p:grpSpPr>
        <p:sp>
          <p:nvSpPr>
            <p:cNvPr id="338" name="Google Shape;338;p36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6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6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6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6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43" name="Google Shape;343;p36"/>
          <p:cNvCxnSpPr>
            <a:endCxn id="335" idx="2"/>
          </p:cNvCxnSpPr>
          <p:nvPr/>
        </p:nvCxnSpPr>
        <p:spPr>
          <a:xfrm flipH="1" rot="5400000">
            <a:off x="4190325" y="4486650"/>
            <a:ext cx="180300" cy="7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344" name="Google Shape;344;p36"/>
          <p:cNvSpPr txBox="1"/>
          <p:nvPr/>
        </p:nvSpPr>
        <p:spPr>
          <a:xfrm>
            <a:off x="3349944" y="4677900"/>
            <a:ext cx="8829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Google API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grpSp>
        <p:nvGrpSpPr>
          <p:cNvPr id="345" name="Google Shape;345;p36"/>
          <p:cNvGrpSpPr/>
          <p:nvPr/>
        </p:nvGrpSpPr>
        <p:grpSpPr>
          <a:xfrm>
            <a:off x="6039491" y="4631674"/>
            <a:ext cx="373185" cy="302466"/>
            <a:chOff x="5220616" y="2791061"/>
            <a:chExt cx="373185" cy="302466"/>
          </a:xfrm>
        </p:grpSpPr>
        <p:sp>
          <p:nvSpPr>
            <p:cNvPr id="346" name="Google Shape;346;p36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6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64" name="Google Shape;364;p36"/>
          <p:cNvCxnSpPr/>
          <p:nvPr/>
        </p:nvCxnSpPr>
        <p:spPr>
          <a:xfrm flipH="1" rot="10800000">
            <a:off x="4744250" y="4721175"/>
            <a:ext cx="1087500" cy="12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5" name="Google Shape;365;p36"/>
          <p:cNvCxnSpPr/>
          <p:nvPr/>
        </p:nvCxnSpPr>
        <p:spPr>
          <a:xfrm flipH="1">
            <a:off x="4718800" y="4874800"/>
            <a:ext cx="1113000" cy="12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6" name="Google Shape;366;p36"/>
          <p:cNvSpPr txBox="1"/>
          <p:nvPr/>
        </p:nvSpPr>
        <p:spPr>
          <a:xfrm>
            <a:off x="4846550" y="4455713"/>
            <a:ext cx="8829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write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67" name="Google Shape;367;p36"/>
          <p:cNvSpPr txBox="1"/>
          <p:nvPr/>
        </p:nvSpPr>
        <p:spPr>
          <a:xfrm>
            <a:off x="4922925" y="4874788"/>
            <a:ext cx="8829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read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68" name="Google Shape;368;p36"/>
          <p:cNvSpPr txBox="1"/>
          <p:nvPr/>
        </p:nvSpPr>
        <p:spPr>
          <a:xfrm>
            <a:off x="6314997" y="4698825"/>
            <a:ext cx="11130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Attendance List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69" name="Google Shape;369;p36"/>
          <p:cNvSpPr txBox="1"/>
          <p:nvPr/>
        </p:nvSpPr>
        <p:spPr>
          <a:xfrm rot="-5400000">
            <a:off x="-165900" y="1957673"/>
            <a:ext cx="16944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Face recognition model training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70" name="Google Shape;370;p36"/>
          <p:cNvSpPr txBox="1"/>
          <p:nvPr/>
        </p:nvSpPr>
        <p:spPr>
          <a:xfrm rot="5399495">
            <a:off x="6853885" y="2363451"/>
            <a:ext cx="20424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Applying face recognition model for recognition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71" name="Google Shape;371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oogle Shape;376;p37"/>
          <p:cNvGrpSpPr/>
          <p:nvPr/>
        </p:nvGrpSpPr>
        <p:grpSpPr>
          <a:xfrm>
            <a:off x="586246" y="1915777"/>
            <a:ext cx="3074839" cy="2353216"/>
            <a:chOff x="3578510" y="1419647"/>
            <a:chExt cx="4021500" cy="3062887"/>
          </a:xfrm>
        </p:grpSpPr>
        <p:sp>
          <p:nvSpPr>
            <p:cNvPr id="377" name="Google Shape;377;p37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7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fmla="val 3857" name="adj"/>
              </a:avLst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9" name="Google Shape;379;p37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380" name="Google Shape;380;p37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fmla="val 3282" name="adj"/>
                </a:avLst>
              </a:pr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37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rect b="b" l="l" r="r" t="t"/>
                <a:pathLst>
                  <a:path extrusionOk="0" h="24926" w="65999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cxnSp>
          <p:nvCxnSpPr>
            <p:cNvPr id="382" name="Google Shape;382;p37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83" name="Google Shape;383;p37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Preparation</a:t>
            </a:r>
            <a:endParaRPr/>
          </a:p>
        </p:txBody>
      </p:sp>
      <p:pic>
        <p:nvPicPr>
          <p:cNvPr id="384" name="Google Shape;38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8375" y="1254050"/>
            <a:ext cx="1990725" cy="367665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86" name="Google Shape;386;p37"/>
          <p:cNvGrpSpPr/>
          <p:nvPr/>
        </p:nvGrpSpPr>
        <p:grpSpPr>
          <a:xfrm>
            <a:off x="1721035" y="1234921"/>
            <a:ext cx="805254" cy="572713"/>
            <a:chOff x="3588440" y="3258368"/>
            <a:chExt cx="364484" cy="262423"/>
          </a:xfrm>
        </p:grpSpPr>
        <p:sp>
          <p:nvSpPr>
            <p:cNvPr id="387" name="Google Shape;387;p37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7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7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37"/>
          <p:cNvGrpSpPr/>
          <p:nvPr/>
        </p:nvGrpSpPr>
        <p:grpSpPr>
          <a:xfrm>
            <a:off x="2244308" y="3207285"/>
            <a:ext cx="335292" cy="400120"/>
            <a:chOff x="6974158" y="2789537"/>
            <a:chExt cx="255247" cy="327458"/>
          </a:xfrm>
        </p:grpSpPr>
        <p:sp>
          <p:nvSpPr>
            <p:cNvPr id="394" name="Google Shape;394;p37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7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" name="Google Shape;400;p37"/>
          <p:cNvGrpSpPr/>
          <p:nvPr/>
        </p:nvGrpSpPr>
        <p:grpSpPr>
          <a:xfrm>
            <a:off x="1297014" y="2674978"/>
            <a:ext cx="320901" cy="398724"/>
            <a:chOff x="7530697" y="2790299"/>
            <a:chExt cx="244291" cy="326314"/>
          </a:xfrm>
        </p:grpSpPr>
        <p:sp>
          <p:nvSpPr>
            <p:cNvPr id="401" name="Google Shape;401;p37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" name="Google Shape;407;p37"/>
          <p:cNvGrpSpPr/>
          <p:nvPr/>
        </p:nvGrpSpPr>
        <p:grpSpPr>
          <a:xfrm>
            <a:off x="1783522" y="3202315"/>
            <a:ext cx="354808" cy="440169"/>
            <a:chOff x="6695051" y="4259351"/>
            <a:chExt cx="270104" cy="360233"/>
          </a:xfrm>
        </p:grpSpPr>
        <p:sp>
          <p:nvSpPr>
            <p:cNvPr id="408" name="Google Shape;408;p37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" name="Google Shape;412;p37"/>
          <p:cNvGrpSpPr/>
          <p:nvPr/>
        </p:nvGrpSpPr>
        <p:grpSpPr>
          <a:xfrm>
            <a:off x="3117239" y="2645134"/>
            <a:ext cx="354808" cy="442027"/>
            <a:chOff x="6702211" y="3782599"/>
            <a:chExt cx="270104" cy="361754"/>
          </a:xfrm>
        </p:grpSpPr>
        <p:sp>
          <p:nvSpPr>
            <p:cNvPr id="413" name="Google Shape;413;p37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37"/>
          <p:cNvGrpSpPr/>
          <p:nvPr/>
        </p:nvGrpSpPr>
        <p:grpSpPr>
          <a:xfrm>
            <a:off x="2252041" y="2117621"/>
            <a:ext cx="356306" cy="423756"/>
            <a:chOff x="4899999" y="2882095"/>
            <a:chExt cx="271244" cy="346801"/>
          </a:xfrm>
        </p:grpSpPr>
        <p:sp>
          <p:nvSpPr>
            <p:cNvPr id="419" name="Google Shape;419;p37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" name="Google Shape;429;p37"/>
          <p:cNvGrpSpPr/>
          <p:nvPr/>
        </p:nvGrpSpPr>
        <p:grpSpPr>
          <a:xfrm>
            <a:off x="2240481" y="2661849"/>
            <a:ext cx="342948" cy="424995"/>
            <a:chOff x="6709751" y="2881842"/>
            <a:chExt cx="261075" cy="347815"/>
          </a:xfrm>
        </p:grpSpPr>
        <p:sp>
          <p:nvSpPr>
            <p:cNvPr id="430" name="Google Shape;430;p37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" name="Google Shape;436;p37"/>
          <p:cNvGrpSpPr/>
          <p:nvPr/>
        </p:nvGrpSpPr>
        <p:grpSpPr>
          <a:xfrm>
            <a:off x="2679387" y="2663011"/>
            <a:ext cx="341908" cy="422672"/>
            <a:chOff x="8055961" y="2881842"/>
            <a:chExt cx="260283" cy="345914"/>
          </a:xfrm>
        </p:grpSpPr>
        <p:sp>
          <p:nvSpPr>
            <p:cNvPr id="437" name="Google Shape;437;p37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37"/>
          <p:cNvGrpSpPr/>
          <p:nvPr/>
        </p:nvGrpSpPr>
        <p:grpSpPr>
          <a:xfrm>
            <a:off x="1777346" y="2657018"/>
            <a:ext cx="367168" cy="434672"/>
            <a:chOff x="7594288" y="2415259"/>
            <a:chExt cx="279513" cy="355735"/>
          </a:xfrm>
        </p:grpSpPr>
        <p:sp>
          <p:nvSpPr>
            <p:cNvPr id="442" name="Google Shape;442;p37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7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7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7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7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7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37"/>
          <p:cNvGrpSpPr/>
          <p:nvPr/>
        </p:nvGrpSpPr>
        <p:grpSpPr>
          <a:xfrm>
            <a:off x="812764" y="2655532"/>
            <a:ext cx="367209" cy="437614"/>
            <a:chOff x="7596157" y="1968159"/>
            <a:chExt cx="279544" cy="358142"/>
          </a:xfrm>
        </p:grpSpPr>
        <p:sp>
          <p:nvSpPr>
            <p:cNvPr id="449" name="Google Shape;449;p37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7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7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7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7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7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" name="Google Shape;455;p37"/>
          <p:cNvGrpSpPr/>
          <p:nvPr/>
        </p:nvGrpSpPr>
        <p:grpSpPr>
          <a:xfrm>
            <a:off x="2681170" y="2112187"/>
            <a:ext cx="370663" cy="434672"/>
            <a:chOff x="7144274" y="1500214"/>
            <a:chExt cx="282174" cy="355735"/>
          </a:xfrm>
        </p:grpSpPr>
        <p:sp>
          <p:nvSpPr>
            <p:cNvPr id="456" name="Google Shape;456;p37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7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7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" name="Google Shape;462;p37"/>
          <p:cNvGrpSpPr/>
          <p:nvPr/>
        </p:nvGrpSpPr>
        <p:grpSpPr>
          <a:xfrm>
            <a:off x="1742637" y="2112637"/>
            <a:ext cx="436581" cy="433743"/>
            <a:chOff x="5289631" y="1500214"/>
            <a:chExt cx="332355" cy="354974"/>
          </a:xfrm>
        </p:grpSpPr>
        <p:sp>
          <p:nvSpPr>
            <p:cNvPr id="463" name="Google Shape;463;p37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" name="Google Shape;469;p37"/>
          <p:cNvGrpSpPr/>
          <p:nvPr/>
        </p:nvGrpSpPr>
        <p:grpSpPr>
          <a:xfrm>
            <a:off x="1245124" y="2111935"/>
            <a:ext cx="424680" cy="435137"/>
            <a:chOff x="5748295" y="1499833"/>
            <a:chExt cx="323294" cy="356115"/>
          </a:xfrm>
        </p:grpSpPr>
        <p:sp>
          <p:nvSpPr>
            <p:cNvPr id="470" name="Google Shape;470;p37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37"/>
          <p:cNvGrpSpPr/>
          <p:nvPr/>
        </p:nvGrpSpPr>
        <p:grpSpPr>
          <a:xfrm>
            <a:off x="820438" y="2112167"/>
            <a:ext cx="351854" cy="434672"/>
            <a:chOff x="4903389" y="1500214"/>
            <a:chExt cx="267854" cy="355735"/>
          </a:xfrm>
        </p:grpSpPr>
        <p:sp>
          <p:nvSpPr>
            <p:cNvPr id="478" name="Google Shape;478;p37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7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7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" name="Google Shape;483;p37"/>
          <p:cNvGrpSpPr/>
          <p:nvPr/>
        </p:nvGrpSpPr>
        <p:grpSpPr>
          <a:xfrm>
            <a:off x="3124644" y="2113793"/>
            <a:ext cx="347359" cy="431421"/>
            <a:chOff x="7613518" y="1501354"/>
            <a:chExt cx="264433" cy="353074"/>
          </a:xfrm>
        </p:grpSpPr>
        <p:sp>
          <p:nvSpPr>
            <p:cNvPr id="484" name="Google Shape;484;p37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37"/>
          <p:cNvGrpSpPr/>
          <p:nvPr/>
        </p:nvGrpSpPr>
        <p:grpSpPr>
          <a:xfrm>
            <a:off x="4623788" y="2351631"/>
            <a:ext cx="680350" cy="572701"/>
            <a:chOff x="7108015" y="3396505"/>
            <a:chExt cx="344883" cy="290299"/>
          </a:xfrm>
        </p:grpSpPr>
        <p:sp>
          <p:nvSpPr>
            <p:cNvPr id="491" name="Google Shape;491;p37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7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7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7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5" name="Google Shape;495;p37"/>
          <p:cNvSpPr/>
          <p:nvPr/>
        </p:nvSpPr>
        <p:spPr>
          <a:xfrm>
            <a:off x="3900237" y="2712617"/>
            <a:ext cx="484401" cy="323475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" name="Google Shape;496;p37"/>
          <p:cNvGrpSpPr/>
          <p:nvPr/>
        </p:nvGrpSpPr>
        <p:grpSpPr>
          <a:xfrm>
            <a:off x="4812813" y="2533631"/>
            <a:ext cx="680350" cy="572701"/>
            <a:chOff x="7108015" y="3396505"/>
            <a:chExt cx="344883" cy="290299"/>
          </a:xfrm>
        </p:grpSpPr>
        <p:sp>
          <p:nvSpPr>
            <p:cNvPr id="497" name="Google Shape;497;p37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7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7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" name="Google Shape;501;p37"/>
          <p:cNvGrpSpPr/>
          <p:nvPr/>
        </p:nvGrpSpPr>
        <p:grpSpPr>
          <a:xfrm>
            <a:off x="5070338" y="2807943"/>
            <a:ext cx="680350" cy="572701"/>
            <a:chOff x="7108015" y="3396505"/>
            <a:chExt cx="344883" cy="290299"/>
          </a:xfrm>
        </p:grpSpPr>
        <p:sp>
          <p:nvSpPr>
            <p:cNvPr id="502" name="Google Shape;502;p37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7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7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7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" name="Google Shape;506;p37"/>
          <p:cNvSpPr txBox="1"/>
          <p:nvPr/>
        </p:nvSpPr>
        <p:spPr>
          <a:xfrm>
            <a:off x="0" y="4806300"/>
            <a:ext cx="72141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Photo sour</a:t>
            </a:r>
            <a:r>
              <a:rPr lang="en" sz="1000">
                <a:solidFill>
                  <a:srgbClr val="FFFFFF"/>
                </a:solidFill>
              </a:rPr>
              <a:t>ce: </a:t>
            </a:r>
            <a:r>
              <a:rPr lang="en" sz="1000" u="sng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https://github.com/ageitgey/face_recognition/blob/master/examples/face_recognition_svm.py</a:t>
            </a:r>
            <a:endParaRPr sz="1000" u="sng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8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Face Recognition Model</a:t>
            </a:r>
            <a:endParaRPr/>
          </a:p>
        </p:txBody>
      </p:sp>
      <p:grpSp>
        <p:nvGrpSpPr>
          <p:cNvPr id="512" name="Google Shape;512;p38"/>
          <p:cNvGrpSpPr/>
          <p:nvPr/>
        </p:nvGrpSpPr>
        <p:grpSpPr>
          <a:xfrm>
            <a:off x="3466895" y="1903046"/>
            <a:ext cx="2210395" cy="2090466"/>
            <a:chOff x="1040275" y="238125"/>
            <a:chExt cx="5538450" cy="5237950"/>
          </a:xfrm>
        </p:grpSpPr>
        <p:sp>
          <p:nvSpPr>
            <p:cNvPr id="513" name="Google Shape;513;p38"/>
            <p:cNvSpPr/>
            <p:nvPr/>
          </p:nvSpPr>
          <p:spPr>
            <a:xfrm>
              <a:off x="1445900" y="1165400"/>
              <a:ext cx="459350" cy="451025"/>
            </a:xfrm>
            <a:custGeom>
              <a:rect b="b" l="l" r="r" t="t"/>
              <a:pathLst>
                <a:path extrusionOk="0" h="18041" w="18374">
                  <a:moveTo>
                    <a:pt x="11801" y="1"/>
                  </a:moveTo>
                  <a:lnTo>
                    <a:pt x="1" y="14388"/>
                  </a:lnTo>
                  <a:lnTo>
                    <a:pt x="18259" y="18040"/>
                  </a:lnTo>
                  <a:lnTo>
                    <a:pt x="18374" y="17894"/>
                  </a:lnTo>
                  <a:lnTo>
                    <a:pt x="1180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8"/>
            <p:cNvSpPr/>
            <p:nvPr/>
          </p:nvSpPr>
          <p:spPr>
            <a:xfrm>
              <a:off x="1740900" y="915250"/>
              <a:ext cx="341475" cy="697525"/>
            </a:xfrm>
            <a:custGeom>
              <a:rect b="b" l="l" r="r" t="t"/>
              <a:pathLst>
                <a:path extrusionOk="0" h="27901" w="13659">
                  <a:moveTo>
                    <a:pt x="13659" y="1"/>
                  </a:moveTo>
                  <a:lnTo>
                    <a:pt x="95" y="9892"/>
                  </a:lnTo>
                  <a:lnTo>
                    <a:pt x="1" y="10007"/>
                  </a:lnTo>
                  <a:lnTo>
                    <a:pt x="6574" y="27900"/>
                  </a:lnTo>
                  <a:lnTo>
                    <a:pt x="6699" y="27765"/>
                  </a:lnTo>
                  <a:lnTo>
                    <a:pt x="6710" y="27807"/>
                  </a:lnTo>
                  <a:lnTo>
                    <a:pt x="1365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8"/>
            <p:cNvSpPr/>
            <p:nvPr/>
          </p:nvSpPr>
          <p:spPr>
            <a:xfrm>
              <a:off x="1437800" y="1525100"/>
              <a:ext cx="464600" cy="592400"/>
            </a:xfrm>
            <a:custGeom>
              <a:rect b="b" l="l" r="r" t="t"/>
              <a:pathLst>
                <a:path extrusionOk="0" h="23696" w="18584">
                  <a:moveTo>
                    <a:pt x="325" y="0"/>
                  </a:moveTo>
                  <a:lnTo>
                    <a:pt x="220" y="126"/>
                  </a:lnTo>
                  <a:lnTo>
                    <a:pt x="1" y="429"/>
                  </a:lnTo>
                  <a:lnTo>
                    <a:pt x="1451" y="23622"/>
                  </a:lnTo>
                  <a:lnTo>
                    <a:pt x="1461" y="23601"/>
                  </a:lnTo>
                  <a:lnTo>
                    <a:pt x="1503" y="23695"/>
                  </a:lnTo>
                  <a:lnTo>
                    <a:pt x="18583" y="365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8"/>
            <p:cNvSpPr/>
            <p:nvPr/>
          </p:nvSpPr>
          <p:spPr>
            <a:xfrm>
              <a:off x="1482675" y="1625000"/>
              <a:ext cx="634375" cy="560850"/>
            </a:xfrm>
            <a:custGeom>
              <a:rect b="b" l="l" r="r" t="t"/>
              <a:pathLst>
                <a:path extrusionOk="0" h="22434" w="25375">
                  <a:moveTo>
                    <a:pt x="16914" y="1"/>
                  </a:moveTo>
                  <a:lnTo>
                    <a:pt x="0" y="19856"/>
                  </a:lnTo>
                  <a:lnTo>
                    <a:pt x="19908" y="21880"/>
                  </a:lnTo>
                  <a:lnTo>
                    <a:pt x="25375" y="22433"/>
                  </a:lnTo>
                  <a:lnTo>
                    <a:pt x="1691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8"/>
            <p:cNvSpPr/>
            <p:nvPr/>
          </p:nvSpPr>
          <p:spPr>
            <a:xfrm>
              <a:off x="1125600" y="1535800"/>
              <a:ext cx="348500" cy="586125"/>
            </a:xfrm>
            <a:custGeom>
              <a:rect b="b" l="l" r="r" t="t"/>
              <a:pathLst>
                <a:path extrusionOk="0" h="23445" w="13940">
                  <a:moveTo>
                    <a:pt x="12489" y="1"/>
                  </a:moveTo>
                  <a:lnTo>
                    <a:pt x="0" y="16892"/>
                  </a:lnTo>
                  <a:lnTo>
                    <a:pt x="0" y="16945"/>
                  </a:lnTo>
                  <a:lnTo>
                    <a:pt x="13720" y="23444"/>
                  </a:lnTo>
                  <a:lnTo>
                    <a:pt x="13678" y="23372"/>
                  </a:lnTo>
                  <a:lnTo>
                    <a:pt x="13856" y="23382"/>
                  </a:lnTo>
                  <a:lnTo>
                    <a:pt x="13939" y="23194"/>
                  </a:lnTo>
                  <a:lnTo>
                    <a:pt x="1248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8"/>
            <p:cNvSpPr/>
            <p:nvPr/>
          </p:nvSpPr>
          <p:spPr>
            <a:xfrm>
              <a:off x="2097725" y="679450"/>
              <a:ext cx="730375" cy="221500"/>
            </a:xfrm>
            <a:custGeom>
              <a:rect b="b" l="l" r="r" t="t"/>
              <a:pathLst>
                <a:path extrusionOk="0" h="8860" w="29215">
                  <a:moveTo>
                    <a:pt x="7837" y="1"/>
                  </a:moveTo>
                  <a:lnTo>
                    <a:pt x="7628" y="158"/>
                  </a:lnTo>
                  <a:lnTo>
                    <a:pt x="1" y="8859"/>
                  </a:lnTo>
                  <a:lnTo>
                    <a:pt x="1" y="8859"/>
                  </a:lnTo>
                  <a:lnTo>
                    <a:pt x="29215" y="4049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8"/>
            <p:cNvSpPr/>
            <p:nvPr/>
          </p:nvSpPr>
          <p:spPr>
            <a:xfrm>
              <a:off x="2304075" y="463225"/>
              <a:ext cx="736875" cy="208175"/>
            </a:xfrm>
            <a:custGeom>
              <a:rect b="b" l="l" r="r" t="t"/>
              <a:pathLst>
                <a:path extrusionOk="0" h="8327" w="29475">
                  <a:moveTo>
                    <a:pt x="29475" y="1"/>
                  </a:moveTo>
                  <a:lnTo>
                    <a:pt x="8670" y="1733"/>
                  </a:lnTo>
                  <a:lnTo>
                    <a:pt x="0" y="8327"/>
                  </a:lnTo>
                  <a:lnTo>
                    <a:pt x="2947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8"/>
            <p:cNvSpPr/>
            <p:nvPr/>
          </p:nvSpPr>
          <p:spPr>
            <a:xfrm>
              <a:off x="2293625" y="460350"/>
              <a:ext cx="781500" cy="320325"/>
            </a:xfrm>
            <a:custGeom>
              <a:rect b="b" l="l" r="r" t="t"/>
              <a:pathLst>
                <a:path extrusionOk="0" h="12813" w="31260">
                  <a:moveTo>
                    <a:pt x="31260" y="0"/>
                  </a:moveTo>
                  <a:lnTo>
                    <a:pt x="29893" y="116"/>
                  </a:lnTo>
                  <a:lnTo>
                    <a:pt x="418" y="8442"/>
                  </a:lnTo>
                  <a:lnTo>
                    <a:pt x="1" y="8765"/>
                  </a:lnTo>
                  <a:lnTo>
                    <a:pt x="21379" y="12813"/>
                  </a:lnTo>
                  <a:lnTo>
                    <a:pt x="3126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8"/>
            <p:cNvSpPr/>
            <p:nvPr/>
          </p:nvSpPr>
          <p:spPr>
            <a:xfrm>
              <a:off x="1908625" y="906900"/>
              <a:ext cx="740825" cy="708475"/>
            </a:xfrm>
            <a:custGeom>
              <a:rect b="b" l="l" r="r" t="t"/>
              <a:pathLst>
                <a:path extrusionOk="0" h="28339" w="29633">
                  <a:moveTo>
                    <a:pt x="29486" y="12166"/>
                  </a:moveTo>
                  <a:lnTo>
                    <a:pt x="29485" y="12169"/>
                  </a:lnTo>
                  <a:lnTo>
                    <a:pt x="29485" y="12169"/>
                  </a:lnTo>
                  <a:lnTo>
                    <a:pt x="29632" y="12250"/>
                  </a:lnTo>
                  <a:lnTo>
                    <a:pt x="29486" y="12166"/>
                  </a:lnTo>
                  <a:close/>
                  <a:moveTo>
                    <a:pt x="7356" y="1"/>
                  </a:moveTo>
                  <a:lnTo>
                    <a:pt x="7263" y="105"/>
                  </a:lnTo>
                  <a:lnTo>
                    <a:pt x="6950" y="335"/>
                  </a:lnTo>
                  <a:lnTo>
                    <a:pt x="1" y="28141"/>
                  </a:lnTo>
                  <a:lnTo>
                    <a:pt x="73" y="28338"/>
                  </a:lnTo>
                  <a:lnTo>
                    <a:pt x="29371" y="12386"/>
                  </a:lnTo>
                  <a:lnTo>
                    <a:pt x="29485" y="12169"/>
                  </a:lnTo>
                  <a:lnTo>
                    <a:pt x="29485" y="12169"/>
                  </a:lnTo>
                  <a:lnTo>
                    <a:pt x="735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8"/>
            <p:cNvSpPr/>
            <p:nvPr/>
          </p:nvSpPr>
          <p:spPr>
            <a:xfrm>
              <a:off x="2092525" y="780650"/>
              <a:ext cx="735575" cy="432500"/>
            </a:xfrm>
            <a:custGeom>
              <a:rect b="b" l="l" r="r" t="t"/>
              <a:pathLst>
                <a:path extrusionOk="0" h="17300" w="29423">
                  <a:moveTo>
                    <a:pt x="29423" y="1"/>
                  </a:moveTo>
                  <a:lnTo>
                    <a:pt x="209" y="4811"/>
                  </a:lnTo>
                  <a:lnTo>
                    <a:pt x="0" y="5051"/>
                  </a:lnTo>
                  <a:lnTo>
                    <a:pt x="22276" y="17300"/>
                  </a:lnTo>
                  <a:lnTo>
                    <a:pt x="2942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8"/>
            <p:cNvSpPr/>
            <p:nvPr/>
          </p:nvSpPr>
          <p:spPr>
            <a:xfrm>
              <a:off x="1125600" y="1959400"/>
              <a:ext cx="344325" cy="422600"/>
            </a:xfrm>
            <a:custGeom>
              <a:rect b="b" l="l" r="r" t="t"/>
              <a:pathLst>
                <a:path extrusionOk="0" h="16904" w="13773">
                  <a:moveTo>
                    <a:pt x="0" y="1"/>
                  </a:moveTo>
                  <a:lnTo>
                    <a:pt x="0" y="16903"/>
                  </a:lnTo>
                  <a:lnTo>
                    <a:pt x="13710" y="6803"/>
                  </a:lnTo>
                  <a:lnTo>
                    <a:pt x="13731" y="6751"/>
                  </a:lnTo>
                  <a:lnTo>
                    <a:pt x="13636" y="6741"/>
                  </a:lnTo>
                  <a:lnTo>
                    <a:pt x="13773" y="6595"/>
                  </a:lnTo>
                  <a:lnTo>
                    <a:pt x="13720" y="65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8"/>
            <p:cNvSpPr/>
            <p:nvPr/>
          </p:nvSpPr>
          <p:spPr>
            <a:xfrm>
              <a:off x="1481375" y="2129475"/>
              <a:ext cx="635150" cy="625775"/>
            </a:xfrm>
            <a:custGeom>
              <a:rect b="b" l="l" r="r" t="t"/>
              <a:pathLst>
                <a:path extrusionOk="0" h="25031" w="25406">
                  <a:moveTo>
                    <a:pt x="1" y="0"/>
                  </a:moveTo>
                  <a:lnTo>
                    <a:pt x="12521" y="25030"/>
                  </a:lnTo>
                  <a:lnTo>
                    <a:pt x="20158" y="11717"/>
                  </a:lnTo>
                  <a:lnTo>
                    <a:pt x="25406" y="2577"/>
                  </a:lnTo>
                  <a:lnTo>
                    <a:pt x="17977" y="18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1125600" y="2129475"/>
              <a:ext cx="342750" cy="740525"/>
            </a:xfrm>
            <a:custGeom>
              <a:rect b="b" l="l" r="r" t="t"/>
              <a:pathLst>
                <a:path extrusionOk="0" h="29621" w="13710">
                  <a:moveTo>
                    <a:pt x="13710" y="0"/>
                  </a:moveTo>
                  <a:lnTo>
                    <a:pt x="0" y="10100"/>
                  </a:lnTo>
                  <a:lnTo>
                    <a:pt x="0" y="10340"/>
                  </a:lnTo>
                  <a:lnTo>
                    <a:pt x="1429" y="29621"/>
                  </a:lnTo>
                  <a:lnTo>
                    <a:pt x="1371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1162625" y="2134425"/>
              <a:ext cx="625525" cy="755400"/>
            </a:xfrm>
            <a:custGeom>
              <a:rect b="b" l="l" r="r" t="t"/>
              <a:pathLst>
                <a:path extrusionOk="0" h="30216" w="25021">
                  <a:moveTo>
                    <a:pt x="12489" y="0"/>
                  </a:moveTo>
                  <a:lnTo>
                    <a:pt x="1" y="30132"/>
                  </a:lnTo>
                  <a:lnTo>
                    <a:pt x="1" y="30216"/>
                  </a:lnTo>
                  <a:lnTo>
                    <a:pt x="25020" y="25062"/>
                  </a:lnTo>
                  <a:lnTo>
                    <a:pt x="1248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1164975" y="2770100"/>
              <a:ext cx="618725" cy="509425"/>
            </a:xfrm>
            <a:custGeom>
              <a:rect b="b" l="l" r="r" t="t"/>
              <a:pathLst>
                <a:path extrusionOk="0" h="20377" w="24749">
                  <a:moveTo>
                    <a:pt x="24749" y="0"/>
                  </a:moveTo>
                  <a:lnTo>
                    <a:pt x="0" y="5092"/>
                  </a:lnTo>
                  <a:lnTo>
                    <a:pt x="7648" y="20377"/>
                  </a:lnTo>
                  <a:lnTo>
                    <a:pt x="2474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1361650" y="2777125"/>
              <a:ext cx="426500" cy="653450"/>
            </a:xfrm>
            <a:custGeom>
              <a:rect b="b" l="l" r="r" t="t"/>
              <a:pathLst>
                <a:path extrusionOk="0" h="26138" w="17060">
                  <a:moveTo>
                    <a:pt x="17059" y="1"/>
                  </a:moveTo>
                  <a:lnTo>
                    <a:pt x="0" y="20336"/>
                  </a:lnTo>
                  <a:lnTo>
                    <a:pt x="13429" y="26137"/>
                  </a:lnTo>
                  <a:lnTo>
                    <a:pt x="14931" y="15370"/>
                  </a:lnTo>
                  <a:lnTo>
                    <a:pt x="1705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1799325" y="2193650"/>
              <a:ext cx="1025125" cy="569425"/>
            </a:xfrm>
            <a:custGeom>
              <a:rect b="b" l="l" r="r" t="t"/>
              <a:pathLst>
                <a:path extrusionOk="0" h="22777" w="41005">
                  <a:moveTo>
                    <a:pt x="13168" y="0"/>
                  </a:moveTo>
                  <a:lnTo>
                    <a:pt x="13200" y="63"/>
                  </a:lnTo>
                  <a:lnTo>
                    <a:pt x="13043" y="52"/>
                  </a:lnTo>
                  <a:lnTo>
                    <a:pt x="1" y="22776"/>
                  </a:lnTo>
                  <a:lnTo>
                    <a:pt x="40921" y="15702"/>
                  </a:lnTo>
                  <a:lnTo>
                    <a:pt x="41005" y="15588"/>
                  </a:lnTo>
                  <a:lnTo>
                    <a:pt x="13179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1910450" y="1216525"/>
              <a:ext cx="732450" cy="964350"/>
            </a:xfrm>
            <a:custGeom>
              <a:rect b="b" l="l" r="r" t="t"/>
              <a:pathLst>
                <a:path extrusionOk="0" h="38574" w="29298">
                  <a:moveTo>
                    <a:pt x="29298" y="1"/>
                  </a:moveTo>
                  <a:lnTo>
                    <a:pt x="0" y="15953"/>
                  </a:lnTo>
                  <a:lnTo>
                    <a:pt x="8535" y="38573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2130600" y="1216525"/>
              <a:ext cx="1117450" cy="968800"/>
            </a:xfrm>
            <a:custGeom>
              <a:rect b="b" l="l" r="r" t="t"/>
              <a:pathLst>
                <a:path extrusionOk="0" h="38752" w="44698">
                  <a:moveTo>
                    <a:pt x="20858" y="1"/>
                  </a:moveTo>
                  <a:lnTo>
                    <a:pt x="0" y="38751"/>
                  </a:lnTo>
                  <a:lnTo>
                    <a:pt x="44625" y="31687"/>
                  </a:lnTo>
                  <a:lnTo>
                    <a:pt x="44625" y="31677"/>
                  </a:lnTo>
                  <a:lnTo>
                    <a:pt x="44698" y="31666"/>
                  </a:lnTo>
                  <a:lnTo>
                    <a:pt x="2085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8"/>
            <p:cNvSpPr/>
            <p:nvPr/>
          </p:nvSpPr>
          <p:spPr>
            <a:xfrm>
              <a:off x="2649425" y="733700"/>
              <a:ext cx="761400" cy="479450"/>
            </a:xfrm>
            <a:custGeom>
              <a:rect b="b" l="l" r="r" t="t"/>
              <a:pathLst>
                <a:path extrusionOk="0" h="19178" w="30456">
                  <a:moveTo>
                    <a:pt x="30455" y="1"/>
                  </a:moveTo>
                  <a:lnTo>
                    <a:pt x="7147" y="1879"/>
                  </a:lnTo>
                  <a:lnTo>
                    <a:pt x="0" y="19178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2649425" y="733700"/>
              <a:ext cx="761400" cy="1274500"/>
            </a:xfrm>
            <a:custGeom>
              <a:rect b="b" l="l" r="r" t="t"/>
              <a:pathLst>
                <a:path extrusionOk="0" h="50980" w="30456">
                  <a:moveTo>
                    <a:pt x="30455" y="1"/>
                  </a:moveTo>
                  <a:lnTo>
                    <a:pt x="0" y="19178"/>
                  </a:lnTo>
                  <a:lnTo>
                    <a:pt x="146" y="19251"/>
                  </a:lnTo>
                  <a:lnTo>
                    <a:pt x="105" y="19314"/>
                  </a:lnTo>
                  <a:lnTo>
                    <a:pt x="23945" y="50979"/>
                  </a:lnTo>
                  <a:lnTo>
                    <a:pt x="23977" y="50979"/>
                  </a:lnTo>
                  <a:lnTo>
                    <a:pt x="24102" y="50802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2128775" y="2017550"/>
              <a:ext cx="1113025" cy="565800"/>
            </a:xfrm>
            <a:custGeom>
              <a:rect b="b" l="l" r="r" t="t"/>
              <a:pathLst>
                <a:path extrusionOk="0" h="22632" w="44521">
                  <a:moveTo>
                    <a:pt x="44520" y="1"/>
                  </a:moveTo>
                  <a:lnTo>
                    <a:pt x="1" y="7044"/>
                  </a:lnTo>
                  <a:lnTo>
                    <a:pt x="27827" y="22632"/>
                  </a:lnTo>
                  <a:lnTo>
                    <a:pt x="4452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2828075" y="458000"/>
              <a:ext cx="582750" cy="322675"/>
            </a:xfrm>
            <a:custGeom>
              <a:rect b="b" l="l" r="r" t="t"/>
              <a:pathLst>
                <a:path extrusionOk="0" h="12907" w="23310">
                  <a:moveTo>
                    <a:pt x="10434" y="1"/>
                  </a:moveTo>
                  <a:lnTo>
                    <a:pt x="10174" y="74"/>
                  </a:lnTo>
                  <a:lnTo>
                    <a:pt x="9882" y="94"/>
                  </a:lnTo>
                  <a:lnTo>
                    <a:pt x="1" y="12907"/>
                  </a:lnTo>
                  <a:lnTo>
                    <a:pt x="23309" y="11029"/>
                  </a:lnTo>
                  <a:lnTo>
                    <a:pt x="1043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8"/>
            <p:cNvSpPr/>
            <p:nvPr/>
          </p:nvSpPr>
          <p:spPr>
            <a:xfrm>
              <a:off x="3088925" y="301750"/>
              <a:ext cx="533175" cy="431975"/>
            </a:xfrm>
            <a:custGeom>
              <a:rect b="b" l="l" r="r" t="t"/>
              <a:pathLst>
                <a:path extrusionOk="0" h="17279" w="21327">
                  <a:moveTo>
                    <a:pt x="21327" y="1"/>
                  </a:moveTo>
                  <a:lnTo>
                    <a:pt x="0" y="6251"/>
                  </a:lnTo>
                  <a:lnTo>
                    <a:pt x="12875" y="17279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8"/>
            <p:cNvSpPr/>
            <p:nvPr/>
          </p:nvSpPr>
          <p:spPr>
            <a:xfrm>
              <a:off x="3410800" y="300475"/>
              <a:ext cx="711600" cy="433250"/>
            </a:xfrm>
            <a:custGeom>
              <a:rect b="b" l="l" r="r" t="t"/>
              <a:pathLst>
                <a:path extrusionOk="0" h="17330" w="28464">
                  <a:moveTo>
                    <a:pt x="8639" y="0"/>
                  </a:moveTo>
                  <a:lnTo>
                    <a:pt x="8452" y="52"/>
                  </a:lnTo>
                  <a:lnTo>
                    <a:pt x="0" y="17330"/>
                  </a:lnTo>
                  <a:lnTo>
                    <a:pt x="0" y="17330"/>
                  </a:lnTo>
                  <a:lnTo>
                    <a:pt x="28463" y="6239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8"/>
            <p:cNvSpPr/>
            <p:nvPr/>
          </p:nvSpPr>
          <p:spPr>
            <a:xfrm>
              <a:off x="4136725" y="459575"/>
              <a:ext cx="333375" cy="518575"/>
            </a:xfrm>
            <a:custGeom>
              <a:rect b="b" l="l" r="r" t="t"/>
              <a:pathLst>
                <a:path extrusionOk="0" h="20743" w="13335">
                  <a:moveTo>
                    <a:pt x="0" y="1"/>
                  </a:moveTo>
                  <a:lnTo>
                    <a:pt x="6302" y="20743"/>
                  </a:lnTo>
                  <a:lnTo>
                    <a:pt x="13335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4294275" y="469225"/>
              <a:ext cx="546475" cy="508925"/>
            </a:xfrm>
            <a:custGeom>
              <a:rect b="b" l="l" r="r" t="t"/>
              <a:pathLst>
                <a:path extrusionOk="0" h="20357" w="21859">
                  <a:moveTo>
                    <a:pt x="7033" y="0"/>
                  </a:moveTo>
                  <a:lnTo>
                    <a:pt x="0" y="20357"/>
                  </a:lnTo>
                  <a:lnTo>
                    <a:pt x="21858" y="3684"/>
                  </a:lnTo>
                  <a:lnTo>
                    <a:pt x="709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4294275" y="469225"/>
              <a:ext cx="175825" cy="508925"/>
            </a:xfrm>
            <a:custGeom>
              <a:rect b="b" l="l" r="r" t="t"/>
              <a:pathLst>
                <a:path extrusionOk="0" h="20357" w="7033">
                  <a:moveTo>
                    <a:pt x="7033" y="0"/>
                  </a:moveTo>
                  <a:lnTo>
                    <a:pt x="0" y="20357"/>
                  </a:lnTo>
                  <a:lnTo>
                    <a:pt x="0" y="20357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3410800" y="456450"/>
              <a:ext cx="883500" cy="521700"/>
            </a:xfrm>
            <a:custGeom>
              <a:rect b="b" l="l" r="r" t="t"/>
              <a:pathLst>
                <a:path extrusionOk="0" h="20868" w="35340">
                  <a:moveTo>
                    <a:pt x="28463" y="0"/>
                  </a:moveTo>
                  <a:lnTo>
                    <a:pt x="0" y="11091"/>
                  </a:lnTo>
                  <a:lnTo>
                    <a:pt x="35182" y="20826"/>
                  </a:lnTo>
                  <a:lnTo>
                    <a:pt x="35182" y="20815"/>
                  </a:lnTo>
                  <a:lnTo>
                    <a:pt x="35339" y="20868"/>
                  </a:lnTo>
                  <a:lnTo>
                    <a:pt x="35339" y="20868"/>
                  </a:lnTo>
                  <a:lnTo>
                    <a:pt x="29037" y="126"/>
                  </a:lnTo>
                  <a:lnTo>
                    <a:pt x="28850" y="126"/>
                  </a:lnTo>
                  <a:lnTo>
                    <a:pt x="2846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4136725" y="459575"/>
              <a:ext cx="157575" cy="518575"/>
            </a:xfrm>
            <a:custGeom>
              <a:rect b="b" l="l" r="r" t="t"/>
              <a:pathLst>
                <a:path extrusionOk="0" h="20743" w="6303">
                  <a:moveTo>
                    <a:pt x="0" y="1"/>
                  </a:moveTo>
                  <a:lnTo>
                    <a:pt x="6302" y="20743"/>
                  </a:lnTo>
                  <a:lnTo>
                    <a:pt x="6302" y="20743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8"/>
            <p:cNvSpPr/>
            <p:nvPr/>
          </p:nvSpPr>
          <p:spPr>
            <a:xfrm>
              <a:off x="4294275" y="561300"/>
              <a:ext cx="996150" cy="482575"/>
            </a:xfrm>
            <a:custGeom>
              <a:rect b="b" l="l" r="r" t="t"/>
              <a:pathLst>
                <a:path extrusionOk="0" h="19303" w="39846">
                  <a:moveTo>
                    <a:pt x="21858" y="1"/>
                  </a:moveTo>
                  <a:lnTo>
                    <a:pt x="0" y="16674"/>
                  </a:lnTo>
                  <a:lnTo>
                    <a:pt x="39679" y="19292"/>
                  </a:lnTo>
                  <a:lnTo>
                    <a:pt x="39700" y="19250"/>
                  </a:lnTo>
                  <a:lnTo>
                    <a:pt x="39846" y="19303"/>
                  </a:lnTo>
                  <a:lnTo>
                    <a:pt x="39846" y="19303"/>
                  </a:lnTo>
                  <a:lnTo>
                    <a:pt x="22693" y="314"/>
                  </a:lnTo>
                  <a:lnTo>
                    <a:pt x="22057" y="52"/>
                  </a:lnTo>
                  <a:lnTo>
                    <a:pt x="2185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4294275" y="561300"/>
              <a:ext cx="546475" cy="416850"/>
            </a:xfrm>
            <a:custGeom>
              <a:rect b="b" l="l" r="r" t="t"/>
              <a:pathLst>
                <a:path extrusionOk="0" h="16674" w="21859">
                  <a:moveTo>
                    <a:pt x="21858" y="1"/>
                  </a:moveTo>
                  <a:lnTo>
                    <a:pt x="0" y="16674"/>
                  </a:lnTo>
                  <a:lnTo>
                    <a:pt x="0" y="16674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4861575" y="569125"/>
              <a:ext cx="675350" cy="474750"/>
            </a:xfrm>
            <a:custGeom>
              <a:rect b="b" l="l" r="r" t="t"/>
              <a:pathLst>
                <a:path extrusionOk="0" h="18990" w="27014">
                  <a:moveTo>
                    <a:pt x="1" y="1"/>
                  </a:moveTo>
                  <a:lnTo>
                    <a:pt x="17154" y="18990"/>
                  </a:lnTo>
                  <a:lnTo>
                    <a:pt x="27014" y="11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3251950" y="733700"/>
              <a:ext cx="1038425" cy="1273725"/>
            </a:xfrm>
            <a:custGeom>
              <a:rect b="b" l="l" r="r" t="t"/>
              <a:pathLst>
                <a:path extrusionOk="0" h="50949" w="41537">
                  <a:moveTo>
                    <a:pt x="6354" y="1"/>
                  </a:moveTo>
                  <a:lnTo>
                    <a:pt x="1" y="50802"/>
                  </a:lnTo>
                  <a:lnTo>
                    <a:pt x="1" y="50802"/>
                  </a:lnTo>
                  <a:lnTo>
                    <a:pt x="63" y="50729"/>
                  </a:lnTo>
                  <a:lnTo>
                    <a:pt x="94" y="50948"/>
                  </a:lnTo>
                  <a:lnTo>
                    <a:pt x="147" y="50938"/>
                  </a:lnTo>
                  <a:lnTo>
                    <a:pt x="41443" y="10017"/>
                  </a:lnTo>
                  <a:lnTo>
                    <a:pt x="41536" y="9736"/>
                  </a:lnTo>
                  <a:lnTo>
                    <a:pt x="635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3255600" y="984125"/>
              <a:ext cx="1032425" cy="1023025"/>
            </a:xfrm>
            <a:custGeom>
              <a:rect b="b" l="l" r="r" t="t"/>
              <a:pathLst>
                <a:path extrusionOk="0" h="40921" w="41297">
                  <a:moveTo>
                    <a:pt x="41297" y="0"/>
                  </a:moveTo>
                  <a:lnTo>
                    <a:pt x="1" y="40921"/>
                  </a:lnTo>
                  <a:lnTo>
                    <a:pt x="29590" y="36852"/>
                  </a:lnTo>
                  <a:lnTo>
                    <a:pt x="29454" y="36685"/>
                  </a:lnTo>
                  <a:lnTo>
                    <a:pt x="29788" y="36779"/>
                  </a:lnTo>
                  <a:lnTo>
                    <a:pt x="4129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4008125" y="978125"/>
              <a:ext cx="1278125" cy="926775"/>
            </a:xfrm>
            <a:custGeom>
              <a:rect b="b" l="l" r="r" t="t"/>
              <a:pathLst>
                <a:path extrusionOk="0" h="37071" w="51125">
                  <a:moveTo>
                    <a:pt x="11446" y="1"/>
                  </a:moveTo>
                  <a:lnTo>
                    <a:pt x="11602" y="42"/>
                  </a:lnTo>
                  <a:lnTo>
                    <a:pt x="0" y="37071"/>
                  </a:lnTo>
                  <a:lnTo>
                    <a:pt x="51073" y="2776"/>
                  </a:lnTo>
                  <a:lnTo>
                    <a:pt x="51125" y="2619"/>
                  </a:lnTo>
                  <a:lnTo>
                    <a:pt x="11446" y="1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4294275" y="978125"/>
              <a:ext cx="991975" cy="65475"/>
            </a:xfrm>
            <a:custGeom>
              <a:rect b="b" l="l" r="r" t="t"/>
              <a:pathLst>
                <a:path extrusionOk="0" h="2619" w="39679">
                  <a:moveTo>
                    <a:pt x="0" y="1"/>
                  </a:moveTo>
                  <a:lnTo>
                    <a:pt x="0" y="1"/>
                  </a:lnTo>
                  <a:lnTo>
                    <a:pt x="39679" y="2619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2835900" y="2022000"/>
              <a:ext cx="504250" cy="568675"/>
            </a:xfrm>
            <a:custGeom>
              <a:rect b="b" l="l" r="r" t="t"/>
              <a:pathLst>
                <a:path extrusionOk="0" h="22747" w="20170">
                  <a:moveTo>
                    <a:pt x="16507" y="1"/>
                  </a:moveTo>
                  <a:lnTo>
                    <a:pt x="1" y="22380"/>
                  </a:lnTo>
                  <a:lnTo>
                    <a:pt x="20169" y="22746"/>
                  </a:lnTo>
                  <a:lnTo>
                    <a:pt x="19001" y="15453"/>
                  </a:lnTo>
                  <a:lnTo>
                    <a:pt x="1650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3255600" y="1913225"/>
              <a:ext cx="742900" cy="677450"/>
            </a:xfrm>
            <a:custGeom>
              <a:rect b="b" l="l" r="r" t="t"/>
              <a:pathLst>
                <a:path extrusionOk="0" h="27098" w="29716">
                  <a:moveTo>
                    <a:pt x="29716" y="1"/>
                  </a:moveTo>
                  <a:lnTo>
                    <a:pt x="1" y="4091"/>
                  </a:lnTo>
                  <a:lnTo>
                    <a:pt x="1086" y="10789"/>
                  </a:lnTo>
                  <a:lnTo>
                    <a:pt x="3715" y="27097"/>
                  </a:lnTo>
                  <a:lnTo>
                    <a:pt x="3725" y="27097"/>
                  </a:lnTo>
                  <a:lnTo>
                    <a:pt x="2971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1705175" y="2772175"/>
              <a:ext cx="693350" cy="663600"/>
            </a:xfrm>
            <a:custGeom>
              <a:rect b="b" l="l" r="r" t="t"/>
              <a:pathLst>
                <a:path extrusionOk="0" h="26544" w="27734">
                  <a:moveTo>
                    <a:pt x="3673" y="1"/>
                  </a:moveTo>
                  <a:lnTo>
                    <a:pt x="1628" y="14722"/>
                  </a:lnTo>
                  <a:lnTo>
                    <a:pt x="1" y="26470"/>
                  </a:lnTo>
                  <a:lnTo>
                    <a:pt x="52" y="26491"/>
                  </a:lnTo>
                  <a:lnTo>
                    <a:pt x="73" y="26544"/>
                  </a:lnTo>
                  <a:lnTo>
                    <a:pt x="27608" y="23685"/>
                  </a:lnTo>
                  <a:cubicBezTo>
                    <a:pt x="27566" y="23445"/>
                    <a:pt x="27608" y="23184"/>
                    <a:pt x="27733" y="22976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2435525" y="2589325"/>
              <a:ext cx="904625" cy="762200"/>
            </a:xfrm>
            <a:custGeom>
              <a:rect b="b" l="l" r="r" t="t"/>
              <a:pathLst>
                <a:path extrusionOk="0" h="30488" w="36185">
                  <a:moveTo>
                    <a:pt x="15797" y="0"/>
                  </a:moveTo>
                  <a:lnTo>
                    <a:pt x="6824" y="16976"/>
                  </a:lnTo>
                  <a:lnTo>
                    <a:pt x="1" y="30144"/>
                  </a:lnTo>
                  <a:cubicBezTo>
                    <a:pt x="94" y="30237"/>
                    <a:pt x="157" y="30362"/>
                    <a:pt x="198" y="30487"/>
                  </a:cubicBezTo>
                  <a:lnTo>
                    <a:pt x="36184" y="376"/>
                  </a:lnTo>
                  <a:lnTo>
                    <a:pt x="1579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1799325" y="2586200"/>
              <a:ext cx="1023050" cy="756725"/>
            </a:xfrm>
            <a:custGeom>
              <a:rect b="b" l="l" r="r" t="t"/>
              <a:pathLst>
                <a:path extrusionOk="0" h="30269" w="40922">
                  <a:moveTo>
                    <a:pt x="40921" y="0"/>
                  </a:moveTo>
                  <a:lnTo>
                    <a:pt x="1" y="7074"/>
                  </a:lnTo>
                  <a:lnTo>
                    <a:pt x="24176" y="30174"/>
                  </a:lnTo>
                  <a:cubicBezTo>
                    <a:pt x="24322" y="30060"/>
                    <a:pt x="24520" y="29976"/>
                    <a:pt x="24760" y="29976"/>
                  </a:cubicBezTo>
                  <a:cubicBezTo>
                    <a:pt x="24874" y="29976"/>
                    <a:pt x="24979" y="29997"/>
                    <a:pt x="25073" y="30028"/>
                  </a:cubicBezTo>
                  <a:lnTo>
                    <a:pt x="40879" y="125"/>
                  </a:lnTo>
                  <a:lnTo>
                    <a:pt x="40828" y="115"/>
                  </a:lnTo>
                  <a:lnTo>
                    <a:pt x="40921" y="0"/>
                  </a:lnTo>
                  <a:close/>
                  <a:moveTo>
                    <a:pt x="32272" y="17101"/>
                  </a:moveTo>
                  <a:lnTo>
                    <a:pt x="25354" y="30174"/>
                  </a:lnTo>
                  <a:lnTo>
                    <a:pt x="25449" y="30269"/>
                  </a:lnTo>
                  <a:lnTo>
                    <a:pt x="32272" y="1710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2440475" y="2598725"/>
              <a:ext cx="1417425" cy="916075"/>
            </a:xfrm>
            <a:custGeom>
              <a:rect b="b" l="l" r="r" t="t"/>
              <a:pathLst>
                <a:path extrusionOk="0" h="36643" w="56697">
                  <a:moveTo>
                    <a:pt x="35986" y="0"/>
                  </a:moveTo>
                  <a:lnTo>
                    <a:pt x="0" y="30111"/>
                  </a:lnTo>
                  <a:cubicBezTo>
                    <a:pt x="63" y="30310"/>
                    <a:pt x="74" y="30529"/>
                    <a:pt x="11" y="30737"/>
                  </a:cubicBezTo>
                  <a:lnTo>
                    <a:pt x="56446" y="36643"/>
                  </a:lnTo>
                  <a:lnTo>
                    <a:pt x="56394" y="36559"/>
                  </a:lnTo>
                  <a:lnTo>
                    <a:pt x="56697" y="36403"/>
                  </a:lnTo>
                  <a:lnTo>
                    <a:pt x="3626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3348725" y="1912975"/>
              <a:ext cx="1181625" cy="687075"/>
            </a:xfrm>
            <a:custGeom>
              <a:rect b="b" l="l" r="r" t="t"/>
              <a:pathLst>
                <a:path extrusionOk="0" h="27483" w="47265">
                  <a:moveTo>
                    <a:pt x="26095" y="1"/>
                  </a:moveTo>
                  <a:lnTo>
                    <a:pt x="25991" y="11"/>
                  </a:lnTo>
                  <a:lnTo>
                    <a:pt x="0" y="27107"/>
                  </a:lnTo>
                  <a:lnTo>
                    <a:pt x="47264" y="27483"/>
                  </a:lnTo>
                  <a:lnTo>
                    <a:pt x="32251" y="7993"/>
                  </a:lnTo>
                  <a:lnTo>
                    <a:pt x="2609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3347150" y="2598725"/>
              <a:ext cx="1183475" cy="910100"/>
            </a:xfrm>
            <a:custGeom>
              <a:rect b="b" l="l" r="r" t="t"/>
              <a:pathLst>
                <a:path extrusionOk="0" h="36404" w="47339">
                  <a:moveTo>
                    <a:pt x="1" y="0"/>
                  </a:moveTo>
                  <a:lnTo>
                    <a:pt x="20430" y="36403"/>
                  </a:lnTo>
                  <a:lnTo>
                    <a:pt x="20440" y="36392"/>
                  </a:lnTo>
                  <a:lnTo>
                    <a:pt x="20701" y="36257"/>
                  </a:lnTo>
                  <a:lnTo>
                    <a:pt x="47338" y="37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5290400" y="852125"/>
              <a:ext cx="669100" cy="448425"/>
            </a:xfrm>
            <a:custGeom>
              <a:rect b="b" l="l" r="r" t="t"/>
              <a:pathLst>
                <a:path extrusionOk="0" h="17937" w="26764">
                  <a:moveTo>
                    <a:pt x="9861" y="1"/>
                  </a:moveTo>
                  <a:lnTo>
                    <a:pt x="1" y="7670"/>
                  </a:lnTo>
                  <a:lnTo>
                    <a:pt x="158" y="7722"/>
                  </a:lnTo>
                  <a:lnTo>
                    <a:pt x="158" y="7732"/>
                  </a:lnTo>
                  <a:lnTo>
                    <a:pt x="26763" y="17936"/>
                  </a:lnTo>
                  <a:lnTo>
                    <a:pt x="26763" y="17936"/>
                  </a:lnTo>
                  <a:lnTo>
                    <a:pt x="9965" y="42"/>
                  </a:lnTo>
                  <a:lnTo>
                    <a:pt x="986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5290400" y="852125"/>
              <a:ext cx="246525" cy="191750"/>
            </a:xfrm>
            <a:custGeom>
              <a:rect b="b" l="l" r="r" t="t"/>
              <a:pathLst>
                <a:path extrusionOk="0" h="7670" w="9861">
                  <a:moveTo>
                    <a:pt x="9861" y="1"/>
                  </a:moveTo>
                  <a:lnTo>
                    <a:pt x="1" y="7670"/>
                  </a:lnTo>
                  <a:lnTo>
                    <a:pt x="1" y="767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4013600" y="1916100"/>
              <a:ext cx="903050" cy="681600"/>
            </a:xfrm>
            <a:custGeom>
              <a:rect b="b" l="l" r="r" t="t"/>
              <a:pathLst>
                <a:path extrusionOk="0" h="27264" w="36122">
                  <a:moveTo>
                    <a:pt x="1" y="1"/>
                  </a:moveTo>
                  <a:lnTo>
                    <a:pt x="3746" y="4852"/>
                  </a:lnTo>
                  <a:lnTo>
                    <a:pt x="21014" y="27263"/>
                  </a:lnTo>
                  <a:lnTo>
                    <a:pt x="36122" y="106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4007875" y="1047500"/>
              <a:ext cx="1277100" cy="1128675"/>
            </a:xfrm>
            <a:custGeom>
              <a:rect b="b" l="l" r="r" t="t"/>
              <a:pathLst>
                <a:path extrusionOk="0" h="45147" w="51084">
                  <a:moveTo>
                    <a:pt x="51083" y="1"/>
                  </a:moveTo>
                  <a:lnTo>
                    <a:pt x="10" y="34296"/>
                  </a:lnTo>
                  <a:lnTo>
                    <a:pt x="0" y="34337"/>
                  </a:lnTo>
                  <a:lnTo>
                    <a:pt x="36539" y="45147"/>
                  </a:lnTo>
                  <a:lnTo>
                    <a:pt x="5108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4929675" y="1045425"/>
              <a:ext cx="1040775" cy="1131025"/>
            </a:xfrm>
            <a:custGeom>
              <a:rect b="b" l="l" r="r" t="t"/>
              <a:pathLst>
                <a:path extrusionOk="0" h="45241" w="41631">
                  <a:moveTo>
                    <a:pt x="14587" y="0"/>
                  </a:moveTo>
                  <a:lnTo>
                    <a:pt x="1" y="45240"/>
                  </a:lnTo>
                  <a:lnTo>
                    <a:pt x="41631" y="10674"/>
                  </a:lnTo>
                  <a:lnTo>
                    <a:pt x="41192" y="10204"/>
                  </a:lnTo>
                  <a:lnTo>
                    <a:pt x="1458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4545450" y="2187900"/>
              <a:ext cx="829250" cy="755675"/>
            </a:xfrm>
            <a:custGeom>
              <a:rect b="b" l="l" r="r" t="t"/>
              <a:pathLst>
                <a:path extrusionOk="0" h="30227" w="33170">
                  <a:moveTo>
                    <a:pt x="15108" y="1"/>
                  </a:moveTo>
                  <a:lnTo>
                    <a:pt x="0" y="16590"/>
                  </a:lnTo>
                  <a:lnTo>
                    <a:pt x="33169" y="30226"/>
                  </a:lnTo>
                  <a:lnTo>
                    <a:pt x="33169" y="30226"/>
                  </a:lnTo>
                  <a:lnTo>
                    <a:pt x="21389" y="10507"/>
                  </a:lnTo>
                  <a:lnTo>
                    <a:pt x="1510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5978250" y="1318775"/>
              <a:ext cx="350075" cy="664900"/>
            </a:xfrm>
            <a:custGeom>
              <a:rect b="b" l="l" r="r" t="t"/>
              <a:pathLst>
                <a:path extrusionOk="0" h="26596" w="14003">
                  <a:moveTo>
                    <a:pt x="1" y="1"/>
                  </a:moveTo>
                  <a:lnTo>
                    <a:pt x="3694" y="26596"/>
                  </a:lnTo>
                  <a:lnTo>
                    <a:pt x="14002" y="11509"/>
                  </a:lnTo>
                  <a:lnTo>
                    <a:pt x="13950" y="113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4931250" y="2185300"/>
              <a:ext cx="710800" cy="756975"/>
            </a:xfrm>
            <a:custGeom>
              <a:rect b="b" l="l" r="r" t="t"/>
              <a:pathLst>
                <a:path extrusionOk="0" h="30279" w="28432">
                  <a:moveTo>
                    <a:pt x="0" y="0"/>
                  </a:moveTo>
                  <a:lnTo>
                    <a:pt x="18092" y="30279"/>
                  </a:lnTo>
                  <a:lnTo>
                    <a:pt x="28431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8"/>
            <p:cNvSpPr/>
            <p:nvPr/>
          </p:nvSpPr>
          <p:spPr>
            <a:xfrm>
              <a:off x="5391600" y="2197550"/>
              <a:ext cx="451300" cy="746300"/>
            </a:xfrm>
            <a:custGeom>
              <a:rect b="b" l="l" r="r" t="t"/>
              <a:pathLst>
                <a:path extrusionOk="0" h="29852" w="18052">
                  <a:moveTo>
                    <a:pt x="10320" y="0"/>
                  </a:moveTo>
                  <a:lnTo>
                    <a:pt x="1" y="29851"/>
                  </a:lnTo>
                  <a:lnTo>
                    <a:pt x="18030" y="29851"/>
                  </a:lnTo>
                  <a:lnTo>
                    <a:pt x="18051" y="29840"/>
                  </a:lnTo>
                  <a:lnTo>
                    <a:pt x="1032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8"/>
            <p:cNvSpPr/>
            <p:nvPr/>
          </p:nvSpPr>
          <p:spPr>
            <a:xfrm>
              <a:off x="5649600" y="2193125"/>
              <a:ext cx="592900" cy="750450"/>
            </a:xfrm>
            <a:custGeom>
              <a:rect b="b" l="l" r="r" t="t"/>
              <a:pathLst>
                <a:path extrusionOk="0" h="30018" w="23716">
                  <a:moveTo>
                    <a:pt x="52" y="0"/>
                  </a:moveTo>
                  <a:lnTo>
                    <a:pt x="0" y="177"/>
                  </a:lnTo>
                  <a:lnTo>
                    <a:pt x="7731" y="30017"/>
                  </a:lnTo>
                  <a:lnTo>
                    <a:pt x="23715" y="1848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6070600" y="1606475"/>
              <a:ext cx="432475" cy="441650"/>
            </a:xfrm>
            <a:custGeom>
              <a:rect b="b" l="l" r="r" t="t"/>
              <a:pathLst>
                <a:path extrusionOk="0" h="17666" w="17299">
                  <a:moveTo>
                    <a:pt x="10308" y="1"/>
                  </a:moveTo>
                  <a:lnTo>
                    <a:pt x="0" y="15088"/>
                  </a:lnTo>
                  <a:lnTo>
                    <a:pt x="17299" y="17665"/>
                  </a:lnTo>
                  <a:lnTo>
                    <a:pt x="17299" y="17665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5649075" y="1315125"/>
              <a:ext cx="421525" cy="872800"/>
            </a:xfrm>
            <a:custGeom>
              <a:rect b="b" l="l" r="r" t="t"/>
              <a:pathLst>
                <a:path extrusionOk="0" h="34912" w="16861">
                  <a:moveTo>
                    <a:pt x="12980" y="1"/>
                  </a:moveTo>
                  <a:lnTo>
                    <a:pt x="0" y="34859"/>
                  </a:lnTo>
                  <a:lnTo>
                    <a:pt x="167" y="34859"/>
                  </a:lnTo>
                  <a:lnTo>
                    <a:pt x="146" y="34912"/>
                  </a:lnTo>
                  <a:lnTo>
                    <a:pt x="16861" y="26742"/>
                  </a:lnTo>
                  <a:lnTo>
                    <a:pt x="13168" y="147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4929400" y="1312250"/>
              <a:ext cx="1044175" cy="874350"/>
            </a:xfrm>
            <a:custGeom>
              <a:rect b="b" l="l" r="r" t="t"/>
              <a:pathLst>
                <a:path extrusionOk="0" h="34974" w="41767">
                  <a:moveTo>
                    <a:pt x="41642" y="1"/>
                  </a:moveTo>
                  <a:lnTo>
                    <a:pt x="12" y="34567"/>
                  </a:lnTo>
                  <a:lnTo>
                    <a:pt x="1" y="34598"/>
                  </a:lnTo>
                  <a:lnTo>
                    <a:pt x="28787" y="34974"/>
                  </a:lnTo>
                  <a:lnTo>
                    <a:pt x="41767" y="116"/>
                  </a:lnTo>
                  <a:lnTo>
                    <a:pt x="41683" y="42"/>
                  </a:lnTo>
                  <a:lnTo>
                    <a:pt x="4164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5650875" y="1983650"/>
              <a:ext cx="595025" cy="671700"/>
            </a:xfrm>
            <a:custGeom>
              <a:rect b="b" l="l" r="r" t="t"/>
              <a:pathLst>
                <a:path extrusionOk="0" h="26868" w="23801">
                  <a:moveTo>
                    <a:pt x="16789" y="1"/>
                  </a:moveTo>
                  <a:lnTo>
                    <a:pt x="74" y="8171"/>
                  </a:lnTo>
                  <a:lnTo>
                    <a:pt x="1" y="8379"/>
                  </a:lnTo>
                  <a:lnTo>
                    <a:pt x="23664" y="26868"/>
                  </a:lnTo>
                  <a:lnTo>
                    <a:pt x="23675" y="26868"/>
                  </a:lnTo>
                  <a:lnTo>
                    <a:pt x="23800" y="26565"/>
                  </a:lnTo>
                  <a:lnTo>
                    <a:pt x="1678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6070600" y="1983650"/>
              <a:ext cx="433000" cy="664125"/>
            </a:xfrm>
            <a:custGeom>
              <a:rect b="b" l="l" r="r" t="t"/>
              <a:pathLst>
                <a:path extrusionOk="0" h="26565" w="17320">
                  <a:moveTo>
                    <a:pt x="0" y="1"/>
                  </a:moveTo>
                  <a:lnTo>
                    <a:pt x="7011" y="26565"/>
                  </a:lnTo>
                  <a:lnTo>
                    <a:pt x="17320" y="2630"/>
                  </a:lnTo>
                  <a:lnTo>
                    <a:pt x="17299" y="2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2437350" y="3367150"/>
              <a:ext cx="1416375" cy="419975"/>
            </a:xfrm>
            <a:custGeom>
              <a:rect b="b" l="l" r="r" t="t"/>
              <a:pathLst>
                <a:path extrusionOk="0" h="16799" w="56655">
                  <a:moveTo>
                    <a:pt x="136" y="0"/>
                  </a:moveTo>
                  <a:cubicBezTo>
                    <a:pt x="115" y="116"/>
                    <a:pt x="63" y="220"/>
                    <a:pt x="0" y="313"/>
                  </a:cubicBezTo>
                  <a:lnTo>
                    <a:pt x="13919" y="16799"/>
                  </a:lnTo>
                  <a:lnTo>
                    <a:pt x="56655" y="6031"/>
                  </a:lnTo>
                  <a:lnTo>
                    <a:pt x="56571" y="5906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1710125" y="3372125"/>
              <a:ext cx="693325" cy="509425"/>
            </a:xfrm>
            <a:custGeom>
              <a:rect b="b" l="l" r="r" t="t"/>
              <a:pathLst>
                <a:path extrusionOk="0" h="20377" w="27733">
                  <a:moveTo>
                    <a:pt x="27503" y="0"/>
                  </a:moveTo>
                  <a:lnTo>
                    <a:pt x="14211" y="1387"/>
                  </a:lnTo>
                  <a:lnTo>
                    <a:pt x="0" y="2859"/>
                  </a:lnTo>
                  <a:lnTo>
                    <a:pt x="6928" y="20376"/>
                  </a:lnTo>
                  <a:lnTo>
                    <a:pt x="15286" y="12312"/>
                  </a:lnTo>
                  <a:lnTo>
                    <a:pt x="27733" y="292"/>
                  </a:lnTo>
                  <a:cubicBezTo>
                    <a:pt x="27639" y="209"/>
                    <a:pt x="27566" y="114"/>
                    <a:pt x="27503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1890100" y="3380700"/>
              <a:ext cx="882975" cy="505550"/>
            </a:xfrm>
            <a:custGeom>
              <a:rect b="b" l="l" r="r" t="t"/>
              <a:pathLst>
                <a:path extrusionOk="0" h="20222" w="35319">
                  <a:moveTo>
                    <a:pt x="21651" y="1"/>
                  </a:moveTo>
                  <a:cubicBezTo>
                    <a:pt x="21515" y="84"/>
                    <a:pt x="21338" y="147"/>
                    <a:pt x="21129" y="147"/>
                  </a:cubicBezTo>
                  <a:cubicBezTo>
                    <a:pt x="21025" y="147"/>
                    <a:pt x="20930" y="126"/>
                    <a:pt x="20847" y="105"/>
                  </a:cubicBezTo>
                  <a:lnTo>
                    <a:pt x="10904" y="9704"/>
                  </a:lnTo>
                  <a:lnTo>
                    <a:pt x="1" y="20221"/>
                  </a:lnTo>
                  <a:lnTo>
                    <a:pt x="1" y="20221"/>
                  </a:lnTo>
                  <a:lnTo>
                    <a:pt x="35319" y="16184"/>
                  </a:lnTo>
                  <a:lnTo>
                    <a:pt x="2165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2785300" y="3517925"/>
              <a:ext cx="1071300" cy="546725"/>
            </a:xfrm>
            <a:custGeom>
              <a:rect b="b" l="l" r="r" t="t"/>
              <a:pathLst>
                <a:path extrusionOk="0" h="21869" w="42852">
                  <a:moveTo>
                    <a:pt x="42737" y="0"/>
                  </a:moveTo>
                  <a:lnTo>
                    <a:pt x="1" y="10768"/>
                  </a:lnTo>
                  <a:lnTo>
                    <a:pt x="147" y="10945"/>
                  </a:lnTo>
                  <a:lnTo>
                    <a:pt x="126" y="10945"/>
                  </a:lnTo>
                  <a:lnTo>
                    <a:pt x="24874" y="21869"/>
                  </a:lnTo>
                  <a:lnTo>
                    <a:pt x="25636" y="21723"/>
                  </a:lnTo>
                  <a:lnTo>
                    <a:pt x="25646" y="21775"/>
                  </a:lnTo>
                  <a:lnTo>
                    <a:pt x="42852" y="178"/>
                  </a:lnTo>
                  <a:lnTo>
                    <a:pt x="4273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1901050" y="3792600"/>
              <a:ext cx="878025" cy="427000"/>
            </a:xfrm>
            <a:custGeom>
              <a:rect b="b" l="l" r="r" t="t"/>
              <a:pathLst>
                <a:path extrusionOk="0" h="17080" w="35121">
                  <a:moveTo>
                    <a:pt x="35120" y="0"/>
                  </a:moveTo>
                  <a:lnTo>
                    <a:pt x="1" y="4027"/>
                  </a:lnTo>
                  <a:lnTo>
                    <a:pt x="27723" y="17079"/>
                  </a:lnTo>
                  <a:lnTo>
                    <a:pt x="27838" y="17059"/>
                  </a:lnTo>
                  <a:lnTo>
                    <a:pt x="3512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8"/>
            <p:cNvSpPr/>
            <p:nvPr/>
          </p:nvSpPr>
          <p:spPr>
            <a:xfrm>
              <a:off x="2596975" y="3791550"/>
              <a:ext cx="810200" cy="427525"/>
            </a:xfrm>
            <a:custGeom>
              <a:rect b="b" l="l" r="r" t="t"/>
              <a:pathLst>
                <a:path extrusionOk="0" h="17101" w="32408">
                  <a:moveTo>
                    <a:pt x="7659" y="0"/>
                  </a:moveTo>
                  <a:lnTo>
                    <a:pt x="7378" y="31"/>
                  </a:lnTo>
                  <a:lnTo>
                    <a:pt x="7283" y="42"/>
                  </a:lnTo>
                  <a:lnTo>
                    <a:pt x="1" y="17101"/>
                  </a:lnTo>
                  <a:lnTo>
                    <a:pt x="32407" y="10924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4542075" y="2609950"/>
              <a:ext cx="819050" cy="410050"/>
            </a:xfrm>
            <a:custGeom>
              <a:rect b="b" l="l" r="r" t="t"/>
              <a:pathLst>
                <a:path extrusionOk="0" h="16402" w="32762">
                  <a:moveTo>
                    <a:pt x="0" y="0"/>
                  </a:moveTo>
                  <a:lnTo>
                    <a:pt x="9850" y="16402"/>
                  </a:lnTo>
                  <a:lnTo>
                    <a:pt x="9912" y="16370"/>
                  </a:lnTo>
                  <a:lnTo>
                    <a:pt x="9975" y="16360"/>
                  </a:lnTo>
                  <a:lnTo>
                    <a:pt x="32762" y="13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3881350" y="2608900"/>
              <a:ext cx="906975" cy="887650"/>
            </a:xfrm>
            <a:custGeom>
              <a:rect b="b" l="l" r="r" t="t"/>
              <a:pathLst>
                <a:path extrusionOk="0" h="35506" w="36279">
                  <a:moveTo>
                    <a:pt x="26346" y="0"/>
                  </a:moveTo>
                  <a:lnTo>
                    <a:pt x="1" y="35505"/>
                  </a:lnTo>
                  <a:lnTo>
                    <a:pt x="36279" y="16444"/>
                  </a:lnTo>
                  <a:lnTo>
                    <a:pt x="26429" y="42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3426450" y="3522350"/>
              <a:ext cx="515450" cy="641700"/>
            </a:xfrm>
            <a:custGeom>
              <a:rect b="b" l="l" r="r" t="t"/>
              <a:pathLst>
                <a:path extrusionOk="0" h="25668" w="20618">
                  <a:moveTo>
                    <a:pt x="17206" y="1"/>
                  </a:moveTo>
                  <a:lnTo>
                    <a:pt x="0" y="21598"/>
                  </a:lnTo>
                  <a:lnTo>
                    <a:pt x="95" y="21984"/>
                  </a:lnTo>
                  <a:lnTo>
                    <a:pt x="20617" y="25667"/>
                  </a:lnTo>
                  <a:lnTo>
                    <a:pt x="17508" y="481"/>
                  </a:lnTo>
                  <a:lnTo>
                    <a:pt x="1720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8"/>
            <p:cNvSpPr/>
            <p:nvPr/>
          </p:nvSpPr>
          <p:spPr>
            <a:xfrm>
              <a:off x="3428800" y="4071925"/>
              <a:ext cx="513100" cy="392350"/>
            </a:xfrm>
            <a:custGeom>
              <a:rect b="b" l="l" r="r" t="t"/>
              <a:pathLst>
                <a:path extrusionOk="0" h="15694" w="20524">
                  <a:moveTo>
                    <a:pt x="1" y="1"/>
                  </a:moveTo>
                  <a:lnTo>
                    <a:pt x="3871" y="15693"/>
                  </a:lnTo>
                  <a:lnTo>
                    <a:pt x="20523" y="36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8"/>
            <p:cNvSpPr/>
            <p:nvPr/>
          </p:nvSpPr>
          <p:spPr>
            <a:xfrm>
              <a:off x="3525575" y="4164025"/>
              <a:ext cx="513100" cy="406925"/>
            </a:xfrm>
            <a:custGeom>
              <a:rect b="b" l="l" r="r" t="t"/>
              <a:pathLst>
                <a:path extrusionOk="0" h="16277" w="20524">
                  <a:moveTo>
                    <a:pt x="16652" y="0"/>
                  </a:moveTo>
                  <a:lnTo>
                    <a:pt x="0" y="12009"/>
                  </a:lnTo>
                  <a:lnTo>
                    <a:pt x="53" y="12208"/>
                  </a:lnTo>
                  <a:lnTo>
                    <a:pt x="53" y="12270"/>
                  </a:lnTo>
                  <a:lnTo>
                    <a:pt x="20273" y="16277"/>
                  </a:lnTo>
                  <a:lnTo>
                    <a:pt x="20419" y="16173"/>
                  </a:lnTo>
                  <a:lnTo>
                    <a:pt x="20523" y="15630"/>
                  </a:lnTo>
                  <a:lnTo>
                    <a:pt x="1665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8"/>
            <p:cNvSpPr/>
            <p:nvPr/>
          </p:nvSpPr>
          <p:spPr>
            <a:xfrm>
              <a:off x="3864125" y="3534350"/>
              <a:ext cx="289050" cy="629700"/>
            </a:xfrm>
            <a:custGeom>
              <a:rect b="b" l="l" r="r" t="t"/>
              <a:pathLst>
                <a:path extrusionOk="0" h="25188" w="11562">
                  <a:moveTo>
                    <a:pt x="1" y="1"/>
                  </a:moveTo>
                  <a:lnTo>
                    <a:pt x="3110" y="25187"/>
                  </a:lnTo>
                  <a:lnTo>
                    <a:pt x="11510" y="18416"/>
                  </a:lnTo>
                  <a:lnTo>
                    <a:pt x="11561" y="181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8"/>
            <p:cNvSpPr/>
            <p:nvPr/>
          </p:nvSpPr>
          <p:spPr>
            <a:xfrm>
              <a:off x="3941875" y="3994725"/>
              <a:ext cx="210000" cy="560050"/>
            </a:xfrm>
            <a:custGeom>
              <a:rect b="b" l="l" r="r" t="t"/>
              <a:pathLst>
                <a:path extrusionOk="0" h="22402" w="8400">
                  <a:moveTo>
                    <a:pt x="8400" y="1"/>
                  </a:moveTo>
                  <a:lnTo>
                    <a:pt x="0" y="6772"/>
                  </a:lnTo>
                  <a:lnTo>
                    <a:pt x="3871" y="22402"/>
                  </a:lnTo>
                  <a:lnTo>
                    <a:pt x="840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8"/>
            <p:cNvSpPr/>
            <p:nvPr/>
          </p:nvSpPr>
          <p:spPr>
            <a:xfrm>
              <a:off x="3526875" y="4470775"/>
              <a:ext cx="505525" cy="469250"/>
            </a:xfrm>
            <a:custGeom>
              <a:rect b="b" l="l" r="r" t="t"/>
              <a:pathLst>
                <a:path extrusionOk="0" h="18770" w="20221">
                  <a:moveTo>
                    <a:pt x="1" y="0"/>
                  </a:moveTo>
                  <a:lnTo>
                    <a:pt x="1" y="18770"/>
                  </a:lnTo>
                  <a:lnTo>
                    <a:pt x="20221" y="40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8"/>
            <p:cNvSpPr/>
            <p:nvPr/>
          </p:nvSpPr>
          <p:spPr>
            <a:xfrm>
              <a:off x="1109425" y="283500"/>
              <a:ext cx="5411650" cy="4688350"/>
            </a:xfrm>
            <a:custGeom>
              <a:rect b="b" l="l" r="r" t="t"/>
              <a:pathLst>
                <a:path extrusionOk="0" h="187534" w="216466">
                  <a:moveTo>
                    <a:pt x="100694" y="679"/>
                  </a:moveTo>
                  <a:lnTo>
                    <a:pt x="120905" y="7044"/>
                  </a:lnTo>
                  <a:lnTo>
                    <a:pt x="134489" y="7429"/>
                  </a:lnTo>
                  <a:lnTo>
                    <a:pt x="149451" y="11164"/>
                  </a:lnTo>
                  <a:lnTo>
                    <a:pt x="177204" y="22787"/>
                  </a:lnTo>
                  <a:lnTo>
                    <a:pt x="194482" y="41192"/>
                  </a:lnTo>
                  <a:lnTo>
                    <a:pt x="208703" y="52794"/>
                  </a:lnTo>
                  <a:lnTo>
                    <a:pt x="215767" y="70636"/>
                  </a:lnTo>
                  <a:lnTo>
                    <a:pt x="205333" y="94874"/>
                  </a:lnTo>
                  <a:lnTo>
                    <a:pt x="189317" y="106413"/>
                  </a:lnTo>
                  <a:lnTo>
                    <a:pt x="170965" y="106413"/>
                  </a:lnTo>
                  <a:lnTo>
                    <a:pt x="147281" y="109418"/>
                  </a:lnTo>
                  <a:lnTo>
                    <a:pt x="147218" y="109428"/>
                  </a:lnTo>
                  <a:lnTo>
                    <a:pt x="109949" y="129001"/>
                  </a:lnTo>
                  <a:lnTo>
                    <a:pt x="109636" y="129168"/>
                  </a:lnTo>
                  <a:lnTo>
                    <a:pt x="121749" y="148199"/>
                  </a:lnTo>
                  <a:lnTo>
                    <a:pt x="117065" y="171394"/>
                  </a:lnTo>
                  <a:lnTo>
                    <a:pt x="96699" y="186261"/>
                  </a:lnTo>
                  <a:lnTo>
                    <a:pt x="96699" y="167429"/>
                  </a:lnTo>
                  <a:lnTo>
                    <a:pt x="92671" y="151100"/>
                  </a:lnTo>
                  <a:lnTo>
                    <a:pt x="59388" y="157443"/>
                  </a:lnTo>
                  <a:lnTo>
                    <a:pt x="31030" y="144088"/>
                  </a:lnTo>
                  <a:lnTo>
                    <a:pt x="23882" y="126038"/>
                  </a:lnTo>
                  <a:lnTo>
                    <a:pt x="9954" y="120019"/>
                  </a:lnTo>
                  <a:lnTo>
                    <a:pt x="2139" y="104389"/>
                  </a:lnTo>
                  <a:lnTo>
                    <a:pt x="647" y="84179"/>
                  </a:lnTo>
                  <a:lnTo>
                    <a:pt x="647" y="66984"/>
                  </a:lnTo>
                  <a:lnTo>
                    <a:pt x="13355" y="49790"/>
                  </a:lnTo>
                  <a:lnTo>
                    <a:pt x="25354" y="35162"/>
                  </a:lnTo>
                  <a:lnTo>
                    <a:pt x="39231" y="25041"/>
                  </a:lnTo>
                  <a:lnTo>
                    <a:pt x="47160" y="15996"/>
                  </a:lnTo>
                  <a:lnTo>
                    <a:pt x="56456" y="8922"/>
                  </a:lnTo>
                  <a:lnTo>
                    <a:pt x="78920" y="7054"/>
                  </a:lnTo>
                  <a:lnTo>
                    <a:pt x="100694" y="679"/>
                  </a:lnTo>
                  <a:close/>
                  <a:moveTo>
                    <a:pt x="100705" y="0"/>
                  </a:moveTo>
                  <a:lnTo>
                    <a:pt x="78836" y="6407"/>
                  </a:lnTo>
                  <a:lnTo>
                    <a:pt x="56310" y="8285"/>
                  </a:lnTo>
                  <a:lnTo>
                    <a:pt x="56216" y="8296"/>
                  </a:lnTo>
                  <a:lnTo>
                    <a:pt x="46743" y="15495"/>
                  </a:lnTo>
                  <a:lnTo>
                    <a:pt x="38823" y="24540"/>
                  </a:lnTo>
                  <a:lnTo>
                    <a:pt x="24947" y="34661"/>
                  </a:lnTo>
                  <a:lnTo>
                    <a:pt x="12844" y="49393"/>
                  </a:lnTo>
                  <a:lnTo>
                    <a:pt x="0" y="66775"/>
                  </a:lnTo>
                  <a:lnTo>
                    <a:pt x="0" y="84200"/>
                  </a:lnTo>
                  <a:lnTo>
                    <a:pt x="1503" y="104503"/>
                  </a:lnTo>
                  <a:lnTo>
                    <a:pt x="9484" y="120519"/>
                  </a:lnTo>
                  <a:lnTo>
                    <a:pt x="23382" y="126529"/>
                  </a:lnTo>
                  <a:lnTo>
                    <a:pt x="30518" y="144568"/>
                  </a:lnTo>
                  <a:lnTo>
                    <a:pt x="59305" y="158122"/>
                  </a:lnTo>
                  <a:lnTo>
                    <a:pt x="92191" y="151851"/>
                  </a:lnTo>
                  <a:lnTo>
                    <a:pt x="96052" y="167471"/>
                  </a:lnTo>
                  <a:lnTo>
                    <a:pt x="96052" y="187534"/>
                  </a:lnTo>
                  <a:lnTo>
                    <a:pt x="117545" y="171842"/>
                  </a:lnTo>
                  <a:lnTo>
                    <a:pt x="117649" y="171769"/>
                  </a:lnTo>
                  <a:lnTo>
                    <a:pt x="122438" y="148074"/>
                  </a:lnTo>
                  <a:lnTo>
                    <a:pt x="110565" y="129409"/>
                  </a:lnTo>
                  <a:lnTo>
                    <a:pt x="147416" y="110054"/>
                  </a:lnTo>
                  <a:lnTo>
                    <a:pt x="171007" y="107060"/>
                  </a:lnTo>
                  <a:lnTo>
                    <a:pt x="189526" y="107060"/>
                  </a:lnTo>
                  <a:lnTo>
                    <a:pt x="205781" y="95343"/>
                  </a:lnTo>
                  <a:lnTo>
                    <a:pt x="205855" y="95291"/>
                  </a:lnTo>
                  <a:lnTo>
                    <a:pt x="216414" y="70772"/>
                  </a:lnTo>
                  <a:lnTo>
                    <a:pt x="216465" y="70647"/>
                  </a:lnTo>
                  <a:lnTo>
                    <a:pt x="209245" y="52398"/>
                  </a:lnTo>
                  <a:lnTo>
                    <a:pt x="194920" y="40723"/>
                  </a:lnTo>
                  <a:lnTo>
                    <a:pt x="177632" y="22297"/>
                  </a:lnTo>
                  <a:lnTo>
                    <a:pt x="177580" y="22245"/>
                  </a:lnTo>
                  <a:lnTo>
                    <a:pt x="149649" y="10549"/>
                  </a:lnTo>
                  <a:lnTo>
                    <a:pt x="134614" y="6793"/>
                  </a:lnTo>
                  <a:lnTo>
                    <a:pt x="121051" y="6407"/>
                  </a:lnTo>
                  <a:lnTo>
                    <a:pt x="10070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8"/>
            <p:cNvSpPr/>
            <p:nvPr/>
          </p:nvSpPr>
          <p:spPr>
            <a:xfrm>
              <a:off x="1429450" y="1148725"/>
              <a:ext cx="483900" cy="473950"/>
            </a:xfrm>
            <a:custGeom>
              <a:rect b="b" l="l" r="r" t="t"/>
              <a:pathLst>
                <a:path extrusionOk="0" h="18958" w="19356">
                  <a:moveTo>
                    <a:pt x="12282" y="636"/>
                  </a:moveTo>
                  <a:lnTo>
                    <a:pt x="18844" y="18519"/>
                  </a:lnTo>
                  <a:lnTo>
                    <a:pt x="18844" y="18519"/>
                  </a:lnTo>
                  <a:lnTo>
                    <a:pt x="596" y="14878"/>
                  </a:lnTo>
                  <a:lnTo>
                    <a:pt x="12282" y="636"/>
                  </a:lnTo>
                  <a:close/>
                  <a:moveTo>
                    <a:pt x="12386" y="0"/>
                  </a:moveTo>
                  <a:lnTo>
                    <a:pt x="1" y="15087"/>
                  </a:lnTo>
                  <a:lnTo>
                    <a:pt x="19356" y="18958"/>
                  </a:lnTo>
                  <a:lnTo>
                    <a:pt x="1238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8"/>
            <p:cNvSpPr/>
            <p:nvPr/>
          </p:nvSpPr>
          <p:spPr>
            <a:xfrm>
              <a:off x="1732825" y="899600"/>
              <a:ext cx="355025" cy="718900"/>
            </a:xfrm>
            <a:custGeom>
              <a:rect b="b" l="l" r="r" t="t"/>
              <a:pathLst>
                <a:path extrusionOk="0" h="28756" w="14201">
                  <a:moveTo>
                    <a:pt x="14012" y="1"/>
                  </a:moveTo>
                  <a:lnTo>
                    <a:pt x="1" y="10226"/>
                  </a:lnTo>
                  <a:lnTo>
                    <a:pt x="6813" y="28756"/>
                  </a:lnTo>
                  <a:lnTo>
                    <a:pt x="7116" y="28651"/>
                  </a:lnTo>
                  <a:lnTo>
                    <a:pt x="386" y="10341"/>
                  </a:lnTo>
                  <a:lnTo>
                    <a:pt x="14200" y="262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8"/>
            <p:cNvSpPr/>
            <p:nvPr/>
          </p:nvSpPr>
          <p:spPr>
            <a:xfrm>
              <a:off x="1432600" y="1518325"/>
              <a:ext cx="481800" cy="616650"/>
            </a:xfrm>
            <a:custGeom>
              <a:rect b="b" l="l" r="r" t="t"/>
              <a:pathLst>
                <a:path extrusionOk="0" h="24666" w="19272">
                  <a:moveTo>
                    <a:pt x="355" y="397"/>
                  </a:moveTo>
                  <a:lnTo>
                    <a:pt x="18676" y="4059"/>
                  </a:lnTo>
                  <a:lnTo>
                    <a:pt x="1816" y="23851"/>
                  </a:lnTo>
                  <a:lnTo>
                    <a:pt x="355" y="397"/>
                  </a:lnTo>
                  <a:close/>
                  <a:moveTo>
                    <a:pt x="0" y="0"/>
                  </a:moveTo>
                  <a:lnTo>
                    <a:pt x="1544" y="24665"/>
                  </a:lnTo>
                  <a:lnTo>
                    <a:pt x="19271" y="3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1466500" y="1609350"/>
              <a:ext cx="662825" cy="585875"/>
            </a:xfrm>
            <a:custGeom>
              <a:rect b="b" l="l" r="r" t="t"/>
              <a:pathLst>
                <a:path extrusionOk="0" h="23435" w="26513">
                  <a:moveTo>
                    <a:pt x="17561" y="627"/>
                  </a:moveTo>
                  <a:lnTo>
                    <a:pt x="26022" y="23059"/>
                  </a:lnTo>
                  <a:lnTo>
                    <a:pt x="647" y="20482"/>
                  </a:lnTo>
                  <a:lnTo>
                    <a:pt x="17561" y="627"/>
                  </a:lnTo>
                  <a:close/>
                  <a:moveTo>
                    <a:pt x="17675" y="1"/>
                  </a:moveTo>
                  <a:lnTo>
                    <a:pt x="0" y="20743"/>
                  </a:lnTo>
                  <a:lnTo>
                    <a:pt x="26513" y="23435"/>
                  </a:lnTo>
                  <a:lnTo>
                    <a:pt x="26513" y="23435"/>
                  </a:lnTo>
                  <a:lnTo>
                    <a:pt x="1767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8"/>
            <p:cNvSpPr/>
            <p:nvPr/>
          </p:nvSpPr>
          <p:spPr>
            <a:xfrm>
              <a:off x="1111225" y="1511800"/>
              <a:ext cx="367825" cy="619525"/>
            </a:xfrm>
            <a:custGeom>
              <a:rect b="b" l="l" r="r" t="t"/>
              <a:pathLst>
                <a:path extrusionOk="0" h="24781" w="14713">
                  <a:moveTo>
                    <a:pt x="12897" y="908"/>
                  </a:moveTo>
                  <a:lnTo>
                    <a:pt x="14358" y="24258"/>
                  </a:lnTo>
                  <a:lnTo>
                    <a:pt x="492" y="17685"/>
                  </a:lnTo>
                  <a:lnTo>
                    <a:pt x="12897" y="908"/>
                  </a:lnTo>
                  <a:close/>
                  <a:moveTo>
                    <a:pt x="13168" y="1"/>
                  </a:moveTo>
                  <a:lnTo>
                    <a:pt x="1" y="17810"/>
                  </a:lnTo>
                  <a:lnTo>
                    <a:pt x="14712" y="24780"/>
                  </a:lnTo>
                  <a:lnTo>
                    <a:pt x="14712" y="24780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8"/>
            <p:cNvSpPr/>
            <p:nvPr/>
          </p:nvSpPr>
          <p:spPr>
            <a:xfrm>
              <a:off x="2075050" y="672950"/>
              <a:ext cx="776275" cy="235825"/>
            </a:xfrm>
            <a:custGeom>
              <a:rect b="b" l="l" r="r" t="t"/>
              <a:pathLst>
                <a:path extrusionOk="0" h="9433" w="31051">
                  <a:moveTo>
                    <a:pt x="8378" y="355"/>
                  </a:moveTo>
                  <a:lnTo>
                    <a:pt x="29194" y="4299"/>
                  </a:lnTo>
                  <a:lnTo>
                    <a:pt x="835" y="8962"/>
                  </a:lnTo>
                  <a:lnTo>
                    <a:pt x="8378" y="355"/>
                  </a:lnTo>
                  <a:close/>
                  <a:moveTo>
                    <a:pt x="8253" y="0"/>
                  </a:moveTo>
                  <a:lnTo>
                    <a:pt x="0" y="9432"/>
                  </a:lnTo>
                  <a:lnTo>
                    <a:pt x="31051" y="4320"/>
                  </a:lnTo>
                  <a:lnTo>
                    <a:pt x="8347" y="21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8"/>
            <p:cNvSpPr/>
            <p:nvPr/>
          </p:nvSpPr>
          <p:spPr>
            <a:xfrm>
              <a:off x="2263375" y="447825"/>
              <a:ext cx="819575" cy="239225"/>
            </a:xfrm>
            <a:custGeom>
              <a:rect b="b" l="l" r="r" t="t"/>
              <a:pathLst>
                <a:path extrusionOk="0" h="9569" w="32783">
                  <a:moveTo>
                    <a:pt x="31072" y="460"/>
                  </a:moveTo>
                  <a:lnTo>
                    <a:pt x="1555" y="8797"/>
                  </a:lnTo>
                  <a:lnTo>
                    <a:pt x="1555" y="8797"/>
                  </a:lnTo>
                  <a:lnTo>
                    <a:pt x="10235" y="2192"/>
                  </a:lnTo>
                  <a:lnTo>
                    <a:pt x="31072" y="460"/>
                  </a:lnTo>
                  <a:close/>
                  <a:moveTo>
                    <a:pt x="32720" y="1"/>
                  </a:moveTo>
                  <a:lnTo>
                    <a:pt x="10163" y="1879"/>
                  </a:lnTo>
                  <a:lnTo>
                    <a:pt x="10121" y="1879"/>
                  </a:lnTo>
                  <a:lnTo>
                    <a:pt x="0" y="9569"/>
                  </a:lnTo>
                  <a:lnTo>
                    <a:pt x="32783" y="314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8"/>
            <p:cNvSpPr/>
            <p:nvPr/>
          </p:nvSpPr>
          <p:spPr>
            <a:xfrm>
              <a:off x="2265200" y="444450"/>
              <a:ext cx="827150" cy="340675"/>
            </a:xfrm>
            <a:custGeom>
              <a:rect b="b" l="l" r="r" t="t"/>
              <a:pathLst>
                <a:path extrusionOk="0" h="13627" w="33086">
                  <a:moveTo>
                    <a:pt x="32240" y="585"/>
                  </a:moveTo>
                  <a:lnTo>
                    <a:pt x="22443" y="13272"/>
                  </a:lnTo>
                  <a:lnTo>
                    <a:pt x="1409" y="9286"/>
                  </a:lnTo>
                  <a:lnTo>
                    <a:pt x="32240" y="585"/>
                  </a:lnTo>
                  <a:close/>
                  <a:moveTo>
                    <a:pt x="33085" y="0"/>
                  </a:moveTo>
                  <a:lnTo>
                    <a:pt x="0" y="9349"/>
                  </a:lnTo>
                  <a:lnTo>
                    <a:pt x="22485" y="13606"/>
                  </a:lnTo>
                  <a:lnTo>
                    <a:pt x="22578" y="13627"/>
                  </a:lnTo>
                  <a:lnTo>
                    <a:pt x="3308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8"/>
            <p:cNvSpPr/>
            <p:nvPr/>
          </p:nvSpPr>
          <p:spPr>
            <a:xfrm>
              <a:off x="1904975" y="899350"/>
              <a:ext cx="752825" cy="721500"/>
            </a:xfrm>
            <a:custGeom>
              <a:rect b="b" l="l" r="r" t="t"/>
              <a:pathLst>
                <a:path extrusionOk="0" h="28860" w="30113">
                  <a:moveTo>
                    <a:pt x="7304" y="1"/>
                  </a:moveTo>
                  <a:lnTo>
                    <a:pt x="7147" y="282"/>
                  </a:lnTo>
                  <a:lnTo>
                    <a:pt x="29444" y="12552"/>
                  </a:lnTo>
                  <a:lnTo>
                    <a:pt x="1" y="28568"/>
                  </a:lnTo>
                  <a:lnTo>
                    <a:pt x="157" y="28860"/>
                  </a:lnTo>
                  <a:lnTo>
                    <a:pt x="30112" y="12552"/>
                  </a:lnTo>
                  <a:lnTo>
                    <a:pt x="730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2073200" y="775450"/>
              <a:ext cx="761425" cy="443450"/>
            </a:xfrm>
            <a:custGeom>
              <a:rect b="b" l="l" r="r" t="t"/>
              <a:pathLst>
                <a:path extrusionOk="0" h="17738" w="30457">
                  <a:moveTo>
                    <a:pt x="29935" y="418"/>
                  </a:moveTo>
                  <a:lnTo>
                    <a:pt x="22966" y="17278"/>
                  </a:lnTo>
                  <a:lnTo>
                    <a:pt x="982" y="5186"/>
                  </a:lnTo>
                  <a:lnTo>
                    <a:pt x="29935" y="418"/>
                  </a:lnTo>
                  <a:close/>
                  <a:moveTo>
                    <a:pt x="30457" y="0"/>
                  </a:moveTo>
                  <a:lnTo>
                    <a:pt x="1" y="5019"/>
                  </a:lnTo>
                  <a:lnTo>
                    <a:pt x="22976" y="17644"/>
                  </a:lnTo>
                  <a:lnTo>
                    <a:pt x="23133" y="17737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8"/>
            <p:cNvSpPr/>
            <p:nvPr/>
          </p:nvSpPr>
          <p:spPr>
            <a:xfrm>
              <a:off x="1113325" y="1949225"/>
              <a:ext cx="369125" cy="446575"/>
            </a:xfrm>
            <a:custGeom>
              <a:rect b="b" l="l" r="r" t="t"/>
              <a:pathLst>
                <a:path extrusionOk="0" h="17863" w="14765">
                  <a:moveTo>
                    <a:pt x="324" y="512"/>
                  </a:moveTo>
                  <a:lnTo>
                    <a:pt x="14138" y="7054"/>
                  </a:lnTo>
                  <a:lnTo>
                    <a:pt x="324" y="17227"/>
                  </a:lnTo>
                  <a:lnTo>
                    <a:pt x="324" y="512"/>
                  </a:lnTo>
                  <a:close/>
                  <a:moveTo>
                    <a:pt x="0" y="0"/>
                  </a:moveTo>
                  <a:lnTo>
                    <a:pt x="0" y="17863"/>
                  </a:lnTo>
                  <a:lnTo>
                    <a:pt x="14764" y="6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8"/>
            <p:cNvSpPr/>
            <p:nvPr/>
          </p:nvSpPr>
          <p:spPr>
            <a:xfrm>
              <a:off x="1467550" y="2120075"/>
              <a:ext cx="662300" cy="652375"/>
            </a:xfrm>
            <a:custGeom>
              <a:rect b="b" l="l" r="r" t="t"/>
              <a:pathLst>
                <a:path extrusionOk="0" h="26095" w="26492">
                  <a:moveTo>
                    <a:pt x="554" y="376"/>
                  </a:moveTo>
                  <a:lnTo>
                    <a:pt x="25959" y="2953"/>
                  </a:lnTo>
                  <a:lnTo>
                    <a:pt x="13074" y="25406"/>
                  </a:lnTo>
                  <a:lnTo>
                    <a:pt x="554" y="376"/>
                  </a:lnTo>
                  <a:close/>
                  <a:moveTo>
                    <a:pt x="0" y="1"/>
                  </a:moveTo>
                  <a:lnTo>
                    <a:pt x="13053" y="26095"/>
                  </a:lnTo>
                  <a:lnTo>
                    <a:pt x="26491" y="26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1113325" y="2112775"/>
              <a:ext cx="370675" cy="800025"/>
            </a:xfrm>
            <a:custGeom>
              <a:rect b="b" l="l" r="r" t="t"/>
              <a:pathLst>
                <a:path extrusionOk="0" h="32001" w="14827">
                  <a:moveTo>
                    <a:pt x="14076" y="950"/>
                  </a:moveTo>
                  <a:lnTo>
                    <a:pt x="1785" y="30613"/>
                  </a:lnTo>
                  <a:lnTo>
                    <a:pt x="334" y="11081"/>
                  </a:lnTo>
                  <a:lnTo>
                    <a:pt x="14076" y="950"/>
                  </a:lnTo>
                  <a:close/>
                  <a:moveTo>
                    <a:pt x="14827" y="1"/>
                  </a:moveTo>
                  <a:lnTo>
                    <a:pt x="74" y="10872"/>
                  </a:lnTo>
                  <a:lnTo>
                    <a:pt x="0" y="10924"/>
                  </a:lnTo>
                  <a:lnTo>
                    <a:pt x="1555" y="32000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1148275" y="2115125"/>
              <a:ext cx="651875" cy="785925"/>
            </a:xfrm>
            <a:custGeom>
              <a:rect b="b" l="l" r="r" t="t"/>
              <a:pathLst>
                <a:path extrusionOk="0" h="31437" w="26075">
                  <a:moveTo>
                    <a:pt x="13063" y="772"/>
                  </a:moveTo>
                  <a:lnTo>
                    <a:pt x="25594" y="25834"/>
                  </a:lnTo>
                  <a:lnTo>
                    <a:pt x="533" y="30988"/>
                  </a:lnTo>
                  <a:lnTo>
                    <a:pt x="13063" y="772"/>
                  </a:lnTo>
                  <a:close/>
                  <a:moveTo>
                    <a:pt x="13042" y="0"/>
                  </a:moveTo>
                  <a:lnTo>
                    <a:pt x="0" y="31437"/>
                  </a:lnTo>
                  <a:lnTo>
                    <a:pt x="26074" y="26063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8"/>
            <p:cNvSpPr/>
            <p:nvPr/>
          </p:nvSpPr>
          <p:spPr>
            <a:xfrm>
              <a:off x="1151400" y="2893725"/>
              <a:ext cx="204525" cy="398325"/>
            </a:xfrm>
            <a:custGeom>
              <a:rect b="b" l="l" r="r" t="t"/>
              <a:pathLst>
                <a:path extrusionOk="0" h="15933" w="8181">
                  <a:moveTo>
                    <a:pt x="293" y="1"/>
                  </a:moveTo>
                  <a:lnTo>
                    <a:pt x="1" y="136"/>
                  </a:lnTo>
                  <a:lnTo>
                    <a:pt x="7899" y="15933"/>
                  </a:lnTo>
                  <a:lnTo>
                    <a:pt x="8181" y="15786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8"/>
            <p:cNvSpPr/>
            <p:nvPr/>
          </p:nvSpPr>
          <p:spPr>
            <a:xfrm>
              <a:off x="1345750" y="2750525"/>
              <a:ext cx="454400" cy="695950"/>
            </a:xfrm>
            <a:custGeom>
              <a:rect b="b" l="l" r="r" t="t"/>
              <a:pathLst>
                <a:path extrusionOk="0" h="27838" w="18176">
                  <a:moveTo>
                    <a:pt x="17695" y="1065"/>
                  </a:moveTo>
                  <a:lnTo>
                    <a:pt x="14044" y="27368"/>
                  </a:lnTo>
                  <a:lnTo>
                    <a:pt x="532" y="21525"/>
                  </a:lnTo>
                  <a:lnTo>
                    <a:pt x="17695" y="1065"/>
                  </a:lnTo>
                  <a:close/>
                  <a:moveTo>
                    <a:pt x="18175" y="0"/>
                  </a:moveTo>
                  <a:lnTo>
                    <a:pt x="146" y="21484"/>
                  </a:lnTo>
                  <a:lnTo>
                    <a:pt x="0" y="21651"/>
                  </a:lnTo>
                  <a:lnTo>
                    <a:pt x="14304" y="27837"/>
                  </a:lnTo>
                  <a:lnTo>
                    <a:pt x="1817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8"/>
            <p:cNvSpPr/>
            <p:nvPr/>
          </p:nvSpPr>
          <p:spPr>
            <a:xfrm>
              <a:off x="1985325" y="2193900"/>
              <a:ext cx="131200" cy="228500"/>
            </a:xfrm>
            <a:custGeom>
              <a:rect b="b" l="l" r="r" t="t"/>
              <a:pathLst>
                <a:path extrusionOk="0" h="9140" w="5248">
                  <a:moveTo>
                    <a:pt x="5248" y="0"/>
                  </a:moveTo>
                  <a:lnTo>
                    <a:pt x="0" y="914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8"/>
            <p:cNvSpPr/>
            <p:nvPr/>
          </p:nvSpPr>
          <p:spPr>
            <a:xfrm>
              <a:off x="1794375" y="2188675"/>
              <a:ext cx="331300" cy="574400"/>
            </a:xfrm>
            <a:custGeom>
              <a:rect b="b" l="l" r="r" t="t"/>
              <a:pathLst>
                <a:path extrusionOk="0" h="22976" w="13252">
                  <a:moveTo>
                    <a:pt x="13001" y="0"/>
                  </a:moveTo>
                  <a:lnTo>
                    <a:pt x="12886" y="209"/>
                  </a:lnTo>
                  <a:lnTo>
                    <a:pt x="7638" y="9349"/>
                  </a:lnTo>
                  <a:lnTo>
                    <a:pt x="1" y="22662"/>
                  </a:lnTo>
                  <a:lnTo>
                    <a:pt x="22" y="22715"/>
                  </a:lnTo>
                  <a:lnTo>
                    <a:pt x="230" y="22474"/>
                  </a:lnTo>
                  <a:lnTo>
                    <a:pt x="168" y="22944"/>
                  </a:lnTo>
                  <a:lnTo>
                    <a:pt x="199" y="22975"/>
                  </a:lnTo>
                  <a:lnTo>
                    <a:pt x="13252" y="220"/>
                  </a:lnTo>
                  <a:lnTo>
                    <a:pt x="12855" y="283"/>
                  </a:lnTo>
                  <a:lnTo>
                    <a:pt x="1300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8"/>
            <p:cNvSpPr/>
            <p:nvPr/>
          </p:nvSpPr>
          <p:spPr>
            <a:xfrm>
              <a:off x="1793075" y="2755225"/>
              <a:ext cx="1850" cy="2625"/>
            </a:xfrm>
            <a:custGeom>
              <a:rect b="b" l="l" r="r" t="t"/>
              <a:pathLst>
                <a:path extrusionOk="0" h="105" w="74">
                  <a:moveTo>
                    <a:pt x="53" y="0"/>
                  </a:moveTo>
                  <a:lnTo>
                    <a:pt x="0" y="84"/>
                  </a:lnTo>
                  <a:lnTo>
                    <a:pt x="32" y="105"/>
                  </a:lnTo>
                  <a:lnTo>
                    <a:pt x="74" y="5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8"/>
            <p:cNvSpPr/>
            <p:nvPr/>
          </p:nvSpPr>
          <p:spPr>
            <a:xfrm>
              <a:off x="1793875" y="2750525"/>
              <a:ext cx="6275" cy="11775"/>
            </a:xfrm>
            <a:custGeom>
              <a:rect b="b" l="l" r="r" t="t"/>
              <a:pathLst>
                <a:path extrusionOk="0" h="471" w="251">
                  <a:moveTo>
                    <a:pt x="250" y="0"/>
                  </a:moveTo>
                  <a:lnTo>
                    <a:pt x="42" y="241"/>
                  </a:lnTo>
                  <a:lnTo>
                    <a:pt x="0" y="293"/>
                  </a:lnTo>
                  <a:lnTo>
                    <a:pt x="188" y="47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8"/>
            <p:cNvSpPr/>
            <p:nvPr/>
          </p:nvSpPr>
          <p:spPr>
            <a:xfrm>
              <a:off x="1901850" y="1202975"/>
              <a:ext cx="757500" cy="997200"/>
            </a:xfrm>
            <a:custGeom>
              <a:rect b="b" l="l" r="r" t="t"/>
              <a:pathLst>
                <a:path extrusionOk="0" h="39888" w="30300">
                  <a:moveTo>
                    <a:pt x="29507" y="803"/>
                  </a:moveTo>
                  <a:lnTo>
                    <a:pt x="8879" y="39115"/>
                  </a:lnTo>
                  <a:lnTo>
                    <a:pt x="407" y="16641"/>
                  </a:lnTo>
                  <a:lnTo>
                    <a:pt x="29507" y="803"/>
                  </a:lnTo>
                  <a:close/>
                  <a:moveTo>
                    <a:pt x="30300" y="0"/>
                  </a:moveTo>
                  <a:lnTo>
                    <a:pt x="1" y="16495"/>
                  </a:lnTo>
                  <a:lnTo>
                    <a:pt x="8827" y="39888"/>
                  </a:lnTo>
                  <a:lnTo>
                    <a:pt x="3030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8"/>
            <p:cNvSpPr/>
            <p:nvPr/>
          </p:nvSpPr>
          <p:spPr>
            <a:xfrm>
              <a:off x="2115750" y="1211050"/>
              <a:ext cx="1135950" cy="984700"/>
            </a:xfrm>
            <a:custGeom>
              <a:rect b="b" l="l" r="r" t="t"/>
              <a:pathLst>
                <a:path extrusionOk="0" h="39388" w="45438">
                  <a:moveTo>
                    <a:pt x="21201" y="0"/>
                  </a:moveTo>
                  <a:lnTo>
                    <a:pt x="0" y="39388"/>
                  </a:lnTo>
                  <a:lnTo>
                    <a:pt x="0" y="39388"/>
                  </a:lnTo>
                  <a:lnTo>
                    <a:pt x="45438" y="32198"/>
                  </a:lnTo>
                  <a:lnTo>
                    <a:pt x="45386" y="31875"/>
                  </a:lnTo>
                  <a:lnTo>
                    <a:pt x="594" y="38970"/>
                  </a:lnTo>
                  <a:lnTo>
                    <a:pt x="594" y="38970"/>
                  </a:lnTo>
                  <a:lnTo>
                    <a:pt x="21493" y="157"/>
                  </a:lnTo>
                  <a:lnTo>
                    <a:pt x="2120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8"/>
            <p:cNvSpPr/>
            <p:nvPr/>
          </p:nvSpPr>
          <p:spPr>
            <a:xfrm>
              <a:off x="2640800" y="728250"/>
              <a:ext cx="785950" cy="495100"/>
            </a:xfrm>
            <a:custGeom>
              <a:rect b="b" l="l" r="r" t="t"/>
              <a:pathLst>
                <a:path extrusionOk="0" h="19804" w="31438">
                  <a:moveTo>
                    <a:pt x="30153" y="438"/>
                  </a:moveTo>
                  <a:lnTo>
                    <a:pt x="689" y="18989"/>
                  </a:lnTo>
                  <a:lnTo>
                    <a:pt x="7596" y="2254"/>
                  </a:lnTo>
                  <a:lnTo>
                    <a:pt x="30153" y="438"/>
                  </a:lnTo>
                  <a:close/>
                  <a:moveTo>
                    <a:pt x="31437" y="0"/>
                  </a:moveTo>
                  <a:lnTo>
                    <a:pt x="7377" y="1941"/>
                  </a:lnTo>
                  <a:lnTo>
                    <a:pt x="0" y="19803"/>
                  </a:lnTo>
                  <a:lnTo>
                    <a:pt x="3143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2819225" y="446000"/>
              <a:ext cx="601500" cy="339375"/>
            </a:xfrm>
            <a:custGeom>
              <a:rect b="b" l="l" r="r" t="t"/>
              <a:pathLst>
                <a:path extrusionOk="0" h="13575" w="24060">
                  <a:moveTo>
                    <a:pt x="10528" y="460"/>
                  </a:moveTo>
                  <a:lnTo>
                    <a:pt x="23257" y="11384"/>
                  </a:lnTo>
                  <a:lnTo>
                    <a:pt x="699" y="13199"/>
                  </a:lnTo>
                  <a:lnTo>
                    <a:pt x="10528" y="460"/>
                  </a:lnTo>
                  <a:close/>
                  <a:moveTo>
                    <a:pt x="10475" y="1"/>
                  </a:moveTo>
                  <a:lnTo>
                    <a:pt x="0" y="13575"/>
                  </a:lnTo>
                  <a:lnTo>
                    <a:pt x="24060" y="11634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8"/>
            <p:cNvSpPr/>
            <p:nvPr/>
          </p:nvSpPr>
          <p:spPr>
            <a:xfrm>
              <a:off x="3073550" y="285575"/>
              <a:ext cx="561075" cy="454700"/>
            </a:xfrm>
            <a:custGeom>
              <a:rect b="b" l="l" r="r" t="t"/>
              <a:pathLst>
                <a:path extrusionOk="0" h="18188" w="22443">
                  <a:moveTo>
                    <a:pt x="21827" y="513"/>
                  </a:moveTo>
                  <a:lnTo>
                    <a:pt x="13439" y="17665"/>
                  </a:lnTo>
                  <a:lnTo>
                    <a:pt x="657" y="6720"/>
                  </a:lnTo>
                  <a:lnTo>
                    <a:pt x="21827" y="513"/>
                  </a:lnTo>
                  <a:close/>
                  <a:moveTo>
                    <a:pt x="22442" y="1"/>
                  </a:moveTo>
                  <a:lnTo>
                    <a:pt x="0" y="6574"/>
                  </a:lnTo>
                  <a:lnTo>
                    <a:pt x="13543" y="18187"/>
                  </a:lnTo>
                  <a:lnTo>
                    <a:pt x="2244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8"/>
            <p:cNvSpPr/>
            <p:nvPr/>
          </p:nvSpPr>
          <p:spPr>
            <a:xfrm>
              <a:off x="3402450" y="287150"/>
              <a:ext cx="744200" cy="454150"/>
            </a:xfrm>
            <a:custGeom>
              <a:rect b="b" l="l" r="r" t="t"/>
              <a:pathLst>
                <a:path extrusionOk="0" h="18166" w="29768">
                  <a:moveTo>
                    <a:pt x="9068" y="387"/>
                  </a:moveTo>
                  <a:lnTo>
                    <a:pt x="28797" y="6605"/>
                  </a:lnTo>
                  <a:lnTo>
                    <a:pt x="658" y="17561"/>
                  </a:lnTo>
                  <a:lnTo>
                    <a:pt x="9068" y="387"/>
                  </a:lnTo>
                  <a:close/>
                  <a:moveTo>
                    <a:pt x="8890" y="1"/>
                  </a:moveTo>
                  <a:lnTo>
                    <a:pt x="0" y="18166"/>
                  </a:lnTo>
                  <a:lnTo>
                    <a:pt x="29768" y="6564"/>
                  </a:lnTo>
                  <a:lnTo>
                    <a:pt x="9026" y="42"/>
                  </a:lnTo>
                  <a:lnTo>
                    <a:pt x="889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8"/>
            <p:cNvSpPr/>
            <p:nvPr/>
          </p:nvSpPr>
          <p:spPr>
            <a:xfrm>
              <a:off x="4128900" y="447575"/>
              <a:ext cx="349550" cy="543625"/>
            </a:xfrm>
            <a:custGeom>
              <a:rect b="b" l="l" r="r" t="t"/>
              <a:pathLst>
                <a:path extrusionOk="0" h="21745" w="13982">
                  <a:moveTo>
                    <a:pt x="439" y="334"/>
                  </a:moveTo>
                  <a:lnTo>
                    <a:pt x="13532" y="699"/>
                  </a:lnTo>
                  <a:lnTo>
                    <a:pt x="6625" y="20701"/>
                  </a:lnTo>
                  <a:lnTo>
                    <a:pt x="439" y="334"/>
                  </a:lnTo>
                  <a:close/>
                  <a:moveTo>
                    <a:pt x="0" y="1"/>
                  </a:moveTo>
                  <a:lnTo>
                    <a:pt x="6604" y="21744"/>
                  </a:lnTo>
                  <a:lnTo>
                    <a:pt x="13981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8"/>
            <p:cNvSpPr/>
            <p:nvPr/>
          </p:nvSpPr>
          <p:spPr>
            <a:xfrm>
              <a:off x="4285925" y="456450"/>
              <a:ext cx="572025" cy="532900"/>
            </a:xfrm>
            <a:custGeom>
              <a:rect b="b" l="l" r="r" t="t"/>
              <a:pathLst>
                <a:path extrusionOk="0" h="21316" w="22881">
                  <a:moveTo>
                    <a:pt x="7575" y="386"/>
                  </a:moveTo>
                  <a:lnTo>
                    <a:pt x="22151" y="4028"/>
                  </a:lnTo>
                  <a:lnTo>
                    <a:pt x="657" y="20408"/>
                  </a:lnTo>
                  <a:lnTo>
                    <a:pt x="7575" y="386"/>
                  </a:lnTo>
                  <a:close/>
                  <a:moveTo>
                    <a:pt x="7367" y="0"/>
                  </a:moveTo>
                  <a:lnTo>
                    <a:pt x="0" y="21316"/>
                  </a:lnTo>
                  <a:lnTo>
                    <a:pt x="22881" y="3871"/>
                  </a:lnTo>
                  <a:lnTo>
                    <a:pt x="736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8"/>
            <p:cNvSpPr/>
            <p:nvPr/>
          </p:nvSpPr>
          <p:spPr>
            <a:xfrm>
              <a:off x="3398025" y="446275"/>
              <a:ext cx="902250" cy="537625"/>
            </a:xfrm>
            <a:custGeom>
              <a:rect b="b" l="l" r="r" t="t"/>
              <a:pathLst>
                <a:path extrusionOk="0" h="21505" w="36090">
                  <a:moveTo>
                    <a:pt x="29350" y="438"/>
                  </a:moveTo>
                  <a:lnTo>
                    <a:pt x="35610" y="21034"/>
                  </a:lnTo>
                  <a:lnTo>
                    <a:pt x="35610" y="21034"/>
                  </a:lnTo>
                  <a:lnTo>
                    <a:pt x="1023" y="11467"/>
                  </a:lnTo>
                  <a:lnTo>
                    <a:pt x="29350" y="438"/>
                  </a:lnTo>
                  <a:close/>
                  <a:moveTo>
                    <a:pt x="29558" y="0"/>
                  </a:moveTo>
                  <a:lnTo>
                    <a:pt x="1" y="11530"/>
                  </a:lnTo>
                  <a:lnTo>
                    <a:pt x="36090" y="21504"/>
                  </a:lnTo>
                  <a:lnTo>
                    <a:pt x="36090" y="21504"/>
                  </a:lnTo>
                  <a:lnTo>
                    <a:pt x="29611" y="167"/>
                  </a:lnTo>
                  <a:lnTo>
                    <a:pt x="2955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8"/>
            <p:cNvSpPr/>
            <p:nvPr/>
          </p:nvSpPr>
          <p:spPr>
            <a:xfrm>
              <a:off x="4283050" y="549550"/>
              <a:ext cx="1017050" cy="499025"/>
            </a:xfrm>
            <a:custGeom>
              <a:rect b="b" l="l" r="r" t="t"/>
              <a:pathLst>
                <a:path extrusionOk="0" h="19961" w="40682">
                  <a:moveTo>
                    <a:pt x="22610" y="439"/>
                  </a:moveTo>
                  <a:lnTo>
                    <a:pt x="39909" y="19585"/>
                  </a:lnTo>
                  <a:lnTo>
                    <a:pt x="888" y="17007"/>
                  </a:lnTo>
                  <a:lnTo>
                    <a:pt x="22610" y="439"/>
                  </a:lnTo>
                  <a:close/>
                  <a:moveTo>
                    <a:pt x="22652" y="1"/>
                  </a:moveTo>
                  <a:lnTo>
                    <a:pt x="0" y="17279"/>
                  </a:lnTo>
                  <a:lnTo>
                    <a:pt x="40681" y="19961"/>
                  </a:lnTo>
                  <a:lnTo>
                    <a:pt x="40681" y="19961"/>
                  </a:lnTo>
                  <a:lnTo>
                    <a:pt x="2265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8"/>
            <p:cNvSpPr/>
            <p:nvPr/>
          </p:nvSpPr>
          <p:spPr>
            <a:xfrm>
              <a:off x="4833675" y="544350"/>
              <a:ext cx="718650" cy="505000"/>
            </a:xfrm>
            <a:custGeom>
              <a:rect b="b" l="l" r="r" t="t"/>
              <a:pathLst>
                <a:path extrusionOk="0" h="20200" w="28746">
                  <a:moveTo>
                    <a:pt x="1211" y="866"/>
                  </a:moveTo>
                  <a:lnTo>
                    <a:pt x="28109" y="12124"/>
                  </a:lnTo>
                  <a:lnTo>
                    <a:pt x="18291" y="19761"/>
                  </a:lnTo>
                  <a:lnTo>
                    <a:pt x="1211" y="866"/>
                  </a:lnTo>
                  <a:close/>
                  <a:moveTo>
                    <a:pt x="1" y="0"/>
                  </a:moveTo>
                  <a:lnTo>
                    <a:pt x="18155" y="20085"/>
                  </a:lnTo>
                  <a:lnTo>
                    <a:pt x="18249" y="20199"/>
                  </a:lnTo>
                  <a:lnTo>
                    <a:pt x="28745" y="120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3409750" y="729800"/>
              <a:ext cx="885600" cy="252250"/>
            </a:xfrm>
            <a:custGeom>
              <a:rect b="b" l="l" r="r" t="t"/>
              <a:pathLst>
                <a:path extrusionOk="0" h="10090" w="35424">
                  <a:moveTo>
                    <a:pt x="84" y="1"/>
                  </a:moveTo>
                  <a:lnTo>
                    <a:pt x="1" y="314"/>
                  </a:lnTo>
                  <a:lnTo>
                    <a:pt x="35340" y="10090"/>
                  </a:lnTo>
                  <a:lnTo>
                    <a:pt x="35423" y="977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3999000" y="976800"/>
              <a:ext cx="299200" cy="933075"/>
            </a:xfrm>
            <a:custGeom>
              <a:rect b="b" l="l" r="r" t="t"/>
              <a:pathLst>
                <a:path extrusionOk="0" h="37323" w="11968">
                  <a:moveTo>
                    <a:pt x="11654" y="1"/>
                  </a:moveTo>
                  <a:lnTo>
                    <a:pt x="1" y="37218"/>
                  </a:lnTo>
                  <a:lnTo>
                    <a:pt x="314" y="37322"/>
                  </a:lnTo>
                  <a:lnTo>
                    <a:pt x="11967" y="95"/>
                  </a:lnTo>
                  <a:lnTo>
                    <a:pt x="1165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2820000" y="2001900"/>
              <a:ext cx="529775" cy="596850"/>
            </a:xfrm>
            <a:custGeom>
              <a:rect b="b" l="l" r="r" t="t"/>
              <a:pathLst>
                <a:path extrusionOk="0" h="23874" w="21191">
                  <a:moveTo>
                    <a:pt x="17143" y="805"/>
                  </a:moveTo>
                  <a:lnTo>
                    <a:pt x="20805" y="23550"/>
                  </a:lnTo>
                  <a:lnTo>
                    <a:pt x="637" y="23184"/>
                  </a:lnTo>
                  <a:lnTo>
                    <a:pt x="17143" y="805"/>
                  </a:lnTo>
                  <a:close/>
                  <a:moveTo>
                    <a:pt x="17341" y="1"/>
                  </a:moveTo>
                  <a:lnTo>
                    <a:pt x="1" y="23487"/>
                  </a:lnTo>
                  <a:lnTo>
                    <a:pt x="20993" y="23873"/>
                  </a:lnTo>
                  <a:lnTo>
                    <a:pt x="21191" y="23873"/>
                  </a:lnTo>
                  <a:lnTo>
                    <a:pt x="1734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3254300" y="2007125"/>
              <a:ext cx="1325" cy="1350"/>
            </a:xfrm>
            <a:custGeom>
              <a:rect b="b" l="l" r="r" t="t"/>
              <a:pathLst>
                <a:path extrusionOk="0" h="54" w="53">
                  <a:moveTo>
                    <a:pt x="53" y="1"/>
                  </a:moveTo>
                  <a:lnTo>
                    <a:pt x="0" y="11"/>
                  </a:lnTo>
                  <a:lnTo>
                    <a:pt x="11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3254575" y="1905400"/>
              <a:ext cx="743650" cy="105925"/>
            </a:xfrm>
            <a:custGeom>
              <a:rect b="b" l="l" r="r" t="t"/>
              <a:pathLst>
                <a:path extrusionOk="0" h="4237" w="29746">
                  <a:moveTo>
                    <a:pt x="29631" y="1"/>
                  </a:moveTo>
                  <a:lnTo>
                    <a:pt x="42" y="4070"/>
                  </a:lnTo>
                  <a:lnTo>
                    <a:pt x="0" y="4122"/>
                  </a:lnTo>
                  <a:lnTo>
                    <a:pt x="21" y="4237"/>
                  </a:lnTo>
                  <a:lnTo>
                    <a:pt x="29746" y="157"/>
                  </a:lnTo>
                  <a:lnTo>
                    <a:pt x="2963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8"/>
            <p:cNvSpPr/>
            <p:nvPr/>
          </p:nvSpPr>
          <p:spPr>
            <a:xfrm>
              <a:off x="3255075" y="1909325"/>
              <a:ext cx="745000" cy="273625"/>
            </a:xfrm>
            <a:custGeom>
              <a:rect b="b" l="l" r="r" t="t"/>
              <a:pathLst>
                <a:path extrusionOk="0" h="10945" w="29800">
                  <a:moveTo>
                    <a:pt x="29726" y="0"/>
                  </a:moveTo>
                  <a:lnTo>
                    <a:pt x="1" y="4080"/>
                  </a:lnTo>
                  <a:lnTo>
                    <a:pt x="28" y="4246"/>
                  </a:lnTo>
                  <a:lnTo>
                    <a:pt x="28" y="4246"/>
                  </a:lnTo>
                  <a:lnTo>
                    <a:pt x="29737" y="157"/>
                  </a:lnTo>
                  <a:lnTo>
                    <a:pt x="29799" y="84"/>
                  </a:lnTo>
                  <a:lnTo>
                    <a:pt x="29726" y="0"/>
                  </a:lnTo>
                  <a:close/>
                  <a:moveTo>
                    <a:pt x="28" y="4246"/>
                  </a:moveTo>
                  <a:lnTo>
                    <a:pt x="22" y="4247"/>
                  </a:lnTo>
                  <a:lnTo>
                    <a:pt x="1107" y="10945"/>
                  </a:lnTo>
                  <a:lnTo>
                    <a:pt x="28" y="4246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8"/>
            <p:cNvSpPr/>
            <p:nvPr/>
          </p:nvSpPr>
          <p:spPr>
            <a:xfrm>
              <a:off x="3998475" y="1911400"/>
              <a:ext cx="2625" cy="1850"/>
            </a:xfrm>
            <a:custGeom>
              <a:rect b="b" l="l" r="r" t="t"/>
              <a:pathLst>
                <a:path extrusionOk="0" h="74" w="105">
                  <a:moveTo>
                    <a:pt x="63" y="1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05" y="64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8"/>
            <p:cNvSpPr/>
            <p:nvPr/>
          </p:nvSpPr>
          <p:spPr>
            <a:xfrm>
              <a:off x="3246225" y="2008175"/>
              <a:ext cx="2100" cy="550"/>
            </a:xfrm>
            <a:custGeom>
              <a:rect b="b" l="l" r="r" t="t"/>
              <a:pathLst>
                <a:path extrusionOk="0" h="22" w="84">
                  <a:moveTo>
                    <a:pt x="73" y="0"/>
                  </a:moveTo>
                  <a:lnTo>
                    <a:pt x="0" y="11"/>
                  </a:lnTo>
                  <a:lnTo>
                    <a:pt x="0" y="2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3248025" y="2008175"/>
              <a:ext cx="825" cy="25"/>
            </a:xfrm>
            <a:custGeom>
              <a:rect b="b" l="l" r="r" t="t"/>
              <a:pathLst>
                <a:path extrusionOk="0" h="1" w="33">
                  <a:moveTo>
                    <a:pt x="33" y="0"/>
                  </a:moveTo>
                  <a:lnTo>
                    <a:pt x="1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3246225" y="2008175"/>
              <a:ext cx="2350" cy="2625"/>
            </a:xfrm>
            <a:custGeom>
              <a:rect b="b" l="l" r="r" t="t"/>
              <a:pathLst>
                <a:path extrusionOk="0" h="105" w="94">
                  <a:moveTo>
                    <a:pt x="84" y="0"/>
                  </a:moveTo>
                  <a:lnTo>
                    <a:pt x="0" y="21"/>
                  </a:lnTo>
                  <a:lnTo>
                    <a:pt x="21" y="10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3246750" y="2007400"/>
              <a:ext cx="101750" cy="587950"/>
            </a:xfrm>
            <a:custGeom>
              <a:rect b="b" l="l" r="r" t="t"/>
              <a:pathLst>
                <a:path extrusionOk="0" h="23518" w="4070">
                  <a:moveTo>
                    <a:pt x="302" y="0"/>
                  </a:moveTo>
                  <a:lnTo>
                    <a:pt x="146" y="21"/>
                  </a:lnTo>
                  <a:lnTo>
                    <a:pt x="84" y="31"/>
                  </a:lnTo>
                  <a:lnTo>
                    <a:pt x="73" y="31"/>
                  </a:lnTo>
                  <a:lnTo>
                    <a:pt x="0" y="136"/>
                  </a:lnTo>
                  <a:lnTo>
                    <a:pt x="73" y="585"/>
                  </a:lnTo>
                  <a:lnTo>
                    <a:pt x="2567" y="16037"/>
                  </a:lnTo>
                  <a:lnTo>
                    <a:pt x="3766" y="23518"/>
                  </a:lnTo>
                  <a:lnTo>
                    <a:pt x="3923" y="23497"/>
                  </a:lnTo>
                  <a:lnTo>
                    <a:pt x="3933" y="23330"/>
                  </a:lnTo>
                  <a:lnTo>
                    <a:pt x="4069" y="23330"/>
                  </a:lnTo>
                  <a:lnTo>
                    <a:pt x="1440" y="7022"/>
                  </a:lnTo>
                  <a:lnTo>
                    <a:pt x="334" y="157"/>
                  </a:lnTo>
                  <a:lnTo>
                    <a:pt x="313" y="4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1695525" y="2755500"/>
              <a:ext cx="737425" cy="689675"/>
            </a:xfrm>
            <a:custGeom>
              <a:rect b="b" l="l" r="r" t="t"/>
              <a:pathLst>
                <a:path extrusionOk="0" h="27587" w="29497">
                  <a:moveTo>
                    <a:pt x="4059" y="668"/>
                  </a:moveTo>
                  <a:lnTo>
                    <a:pt x="28766" y="24269"/>
                  </a:lnTo>
                  <a:lnTo>
                    <a:pt x="376" y="27221"/>
                  </a:lnTo>
                  <a:lnTo>
                    <a:pt x="4059" y="668"/>
                  </a:lnTo>
                  <a:close/>
                  <a:moveTo>
                    <a:pt x="3830" y="0"/>
                  </a:moveTo>
                  <a:lnTo>
                    <a:pt x="0" y="27586"/>
                  </a:lnTo>
                  <a:lnTo>
                    <a:pt x="29152" y="24561"/>
                  </a:lnTo>
                  <a:lnTo>
                    <a:pt x="29496" y="2451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8"/>
            <p:cNvSpPr/>
            <p:nvPr/>
          </p:nvSpPr>
          <p:spPr>
            <a:xfrm>
              <a:off x="1791250" y="2760950"/>
              <a:ext cx="635425" cy="607275"/>
            </a:xfrm>
            <a:custGeom>
              <a:rect b="b" l="l" r="r" t="t"/>
              <a:pathLst>
                <a:path extrusionOk="0" h="24291" w="25417">
                  <a:moveTo>
                    <a:pt x="230" y="1"/>
                  </a:moveTo>
                  <a:lnTo>
                    <a:pt x="1" y="230"/>
                  </a:lnTo>
                  <a:lnTo>
                    <a:pt x="25197" y="24290"/>
                  </a:lnTo>
                  <a:lnTo>
                    <a:pt x="25417" y="24061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3344825" y="1906200"/>
              <a:ext cx="1201975" cy="701925"/>
            </a:xfrm>
            <a:custGeom>
              <a:rect b="b" l="l" r="r" t="t"/>
              <a:pathLst>
                <a:path extrusionOk="0" h="28077" w="48079">
                  <a:moveTo>
                    <a:pt x="26449" y="0"/>
                  </a:moveTo>
                  <a:lnTo>
                    <a:pt x="26188" y="198"/>
                  </a:lnTo>
                  <a:lnTo>
                    <a:pt x="47420" y="27754"/>
                  </a:lnTo>
                  <a:lnTo>
                    <a:pt x="10" y="27378"/>
                  </a:lnTo>
                  <a:lnTo>
                    <a:pt x="0" y="27701"/>
                  </a:lnTo>
                  <a:lnTo>
                    <a:pt x="48078" y="28077"/>
                  </a:lnTo>
                  <a:lnTo>
                    <a:pt x="48078" y="28077"/>
                  </a:lnTo>
                  <a:lnTo>
                    <a:pt x="2644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3864650" y="2608100"/>
              <a:ext cx="670900" cy="897075"/>
            </a:xfrm>
            <a:custGeom>
              <a:rect b="b" l="l" r="r" t="t"/>
              <a:pathLst>
                <a:path extrusionOk="0" h="35883" w="26836">
                  <a:moveTo>
                    <a:pt x="26638" y="1"/>
                  </a:moveTo>
                  <a:lnTo>
                    <a:pt x="1" y="35882"/>
                  </a:lnTo>
                  <a:lnTo>
                    <a:pt x="335" y="35704"/>
                  </a:lnTo>
                  <a:lnTo>
                    <a:pt x="2683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3873000" y="2608100"/>
              <a:ext cx="667000" cy="892625"/>
            </a:xfrm>
            <a:custGeom>
              <a:rect b="b" l="l" r="r" t="t"/>
              <a:pathLst>
                <a:path extrusionOk="0" h="35705" w="26680">
                  <a:moveTo>
                    <a:pt x="26502" y="1"/>
                  </a:moveTo>
                  <a:lnTo>
                    <a:pt x="1" y="35704"/>
                  </a:lnTo>
                  <a:lnTo>
                    <a:pt x="1" y="35704"/>
                  </a:lnTo>
                  <a:lnTo>
                    <a:pt x="335" y="35537"/>
                  </a:lnTo>
                  <a:lnTo>
                    <a:pt x="26680" y="32"/>
                  </a:lnTo>
                  <a:lnTo>
                    <a:pt x="26669" y="32"/>
                  </a:lnTo>
                  <a:lnTo>
                    <a:pt x="26617" y="95"/>
                  </a:lnTo>
                  <a:lnTo>
                    <a:pt x="2654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8"/>
            <p:cNvSpPr/>
            <p:nvPr/>
          </p:nvSpPr>
          <p:spPr>
            <a:xfrm>
              <a:off x="3858675" y="3496525"/>
              <a:ext cx="22700" cy="21675"/>
            </a:xfrm>
            <a:custGeom>
              <a:rect b="b" l="l" r="r" t="t"/>
              <a:pathLst>
                <a:path extrusionOk="0" h="867" w="908">
                  <a:moveTo>
                    <a:pt x="908" y="0"/>
                  </a:moveTo>
                  <a:lnTo>
                    <a:pt x="574" y="167"/>
                  </a:lnTo>
                  <a:lnTo>
                    <a:pt x="240" y="345"/>
                  </a:lnTo>
                  <a:lnTo>
                    <a:pt x="0" y="668"/>
                  </a:lnTo>
                  <a:lnTo>
                    <a:pt x="261" y="867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8"/>
            <p:cNvSpPr/>
            <p:nvPr/>
          </p:nvSpPr>
          <p:spPr>
            <a:xfrm>
              <a:off x="4530600" y="2605775"/>
              <a:ext cx="6000" cy="2350"/>
            </a:xfrm>
            <a:custGeom>
              <a:rect b="b" l="l" r="r" t="t"/>
              <a:pathLst>
                <a:path extrusionOk="0" h="94" w="240">
                  <a:moveTo>
                    <a:pt x="63" y="0"/>
                  </a:moveTo>
                  <a:lnTo>
                    <a:pt x="0" y="94"/>
                  </a:lnTo>
                  <a:lnTo>
                    <a:pt x="240" y="94"/>
                  </a:lnTo>
                  <a:lnTo>
                    <a:pt x="219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5282325" y="840925"/>
              <a:ext cx="709250" cy="476325"/>
            </a:xfrm>
            <a:custGeom>
              <a:rect b="b" l="l" r="r" t="t"/>
              <a:pathLst>
                <a:path extrusionOk="0" h="19053" w="28370">
                  <a:moveTo>
                    <a:pt x="10455" y="439"/>
                  </a:moveTo>
                  <a:lnTo>
                    <a:pt x="27170" y="18238"/>
                  </a:lnTo>
                  <a:lnTo>
                    <a:pt x="648" y="8065"/>
                  </a:lnTo>
                  <a:lnTo>
                    <a:pt x="10455" y="439"/>
                  </a:lnTo>
                  <a:close/>
                  <a:moveTo>
                    <a:pt x="10497" y="0"/>
                  </a:moveTo>
                  <a:lnTo>
                    <a:pt x="1" y="8170"/>
                  </a:lnTo>
                  <a:lnTo>
                    <a:pt x="28369" y="19052"/>
                  </a:lnTo>
                  <a:lnTo>
                    <a:pt x="28369" y="19052"/>
                  </a:lnTo>
                  <a:lnTo>
                    <a:pt x="1049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3991950" y="1901225"/>
              <a:ext cx="939325" cy="709250"/>
            </a:xfrm>
            <a:custGeom>
              <a:rect b="b" l="l" r="r" t="t"/>
              <a:pathLst>
                <a:path extrusionOk="0" h="28370" w="37573">
                  <a:moveTo>
                    <a:pt x="867" y="596"/>
                  </a:moveTo>
                  <a:lnTo>
                    <a:pt x="36988" y="11280"/>
                  </a:lnTo>
                  <a:lnTo>
                    <a:pt x="21880" y="27858"/>
                  </a:lnTo>
                  <a:lnTo>
                    <a:pt x="867" y="596"/>
                  </a:lnTo>
                  <a:close/>
                  <a:moveTo>
                    <a:pt x="0" y="1"/>
                  </a:moveTo>
                  <a:lnTo>
                    <a:pt x="21734" y="28213"/>
                  </a:lnTo>
                  <a:lnTo>
                    <a:pt x="21859" y="28370"/>
                  </a:lnTo>
                  <a:lnTo>
                    <a:pt x="37572" y="111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8"/>
            <p:cNvSpPr/>
            <p:nvPr/>
          </p:nvSpPr>
          <p:spPr>
            <a:xfrm>
              <a:off x="4920025" y="1042550"/>
              <a:ext cx="374325" cy="1139900"/>
            </a:xfrm>
            <a:custGeom>
              <a:rect b="b" l="l" r="r" t="t"/>
              <a:pathLst>
                <a:path extrusionOk="0" h="45596" w="14973">
                  <a:moveTo>
                    <a:pt x="14670" y="0"/>
                  </a:moveTo>
                  <a:lnTo>
                    <a:pt x="0" y="45491"/>
                  </a:lnTo>
                  <a:lnTo>
                    <a:pt x="313" y="45595"/>
                  </a:lnTo>
                  <a:lnTo>
                    <a:pt x="14973" y="105"/>
                  </a:lnTo>
                  <a:lnTo>
                    <a:pt x="1467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8"/>
            <p:cNvSpPr/>
            <p:nvPr/>
          </p:nvSpPr>
          <p:spPr>
            <a:xfrm>
              <a:off x="4531625" y="2174350"/>
              <a:ext cx="862625" cy="785900"/>
            </a:xfrm>
            <a:custGeom>
              <a:rect b="b" l="l" r="r" t="t"/>
              <a:pathLst>
                <a:path extrusionOk="0" h="31436" w="34505">
                  <a:moveTo>
                    <a:pt x="15661" y="543"/>
                  </a:moveTo>
                  <a:lnTo>
                    <a:pt x="33722" y="30768"/>
                  </a:lnTo>
                  <a:lnTo>
                    <a:pt x="33722" y="30768"/>
                  </a:lnTo>
                  <a:lnTo>
                    <a:pt x="553" y="17132"/>
                  </a:lnTo>
                  <a:lnTo>
                    <a:pt x="15661" y="543"/>
                  </a:lnTo>
                  <a:close/>
                  <a:moveTo>
                    <a:pt x="15724" y="0"/>
                  </a:moveTo>
                  <a:lnTo>
                    <a:pt x="1" y="17246"/>
                  </a:lnTo>
                  <a:lnTo>
                    <a:pt x="34056" y="31248"/>
                  </a:lnTo>
                  <a:lnTo>
                    <a:pt x="34504" y="31436"/>
                  </a:lnTo>
                  <a:lnTo>
                    <a:pt x="15828" y="18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8"/>
            <p:cNvSpPr/>
            <p:nvPr/>
          </p:nvSpPr>
          <p:spPr>
            <a:xfrm>
              <a:off x="5971200" y="1297400"/>
              <a:ext cx="368075" cy="697225"/>
            </a:xfrm>
            <a:custGeom>
              <a:rect b="b" l="l" r="r" t="t"/>
              <a:pathLst>
                <a:path extrusionOk="0" h="27889" w="14723">
                  <a:moveTo>
                    <a:pt x="429" y="772"/>
                  </a:moveTo>
                  <a:lnTo>
                    <a:pt x="14284" y="12072"/>
                  </a:lnTo>
                  <a:lnTo>
                    <a:pt x="4080" y="27012"/>
                  </a:lnTo>
                  <a:lnTo>
                    <a:pt x="429" y="772"/>
                  </a:lnTo>
                  <a:close/>
                  <a:moveTo>
                    <a:pt x="0" y="0"/>
                  </a:moveTo>
                  <a:lnTo>
                    <a:pt x="3819" y="27471"/>
                  </a:lnTo>
                  <a:lnTo>
                    <a:pt x="3872" y="27889"/>
                  </a:lnTo>
                  <a:lnTo>
                    <a:pt x="14723" y="120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4928875" y="2181125"/>
              <a:ext cx="718900" cy="762725"/>
            </a:xfrm>
            <a:custGeom>
              <a:rect b="b" l="l" r="r" t="t"/>
              <a:pathLst>
                <a:path extrusionOk="0" h="30509" w="28756">
                  <a:moveTo>
                    <a:pt x="22" y="0"/>
                  </a:moveTo>
                  <a:lnTo>
                    <a:pt x="1" y="21"/>
                  </a:lnTo>
                  <a:lnTo>
                    <a:pt x="95" y="167"/>
                  </a:lnTo>
                  <a:lnTo>
                    <a:pt x="28526" y="532"/>
                  </a:lnTo>
                  <a:lnTo>
                    <a:pt x="18187" y="30446"/>
                  </a:lnTo>
                  <a:lnTo>
                    <a:pt x="18218" y="30508"/>
                  </a:lnTo>
                  <a:lnTo>
                    <a:pt x="18333" y="30508"/>
                  </a:lnTo>
                  <a:lnTo>
                    <a:pt x="28756" y="37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5387200" y="2190500"/>
              <a:ext cx="262425" cy="753350"/>
            </a:xfrm>
            <a:custGeom>
              <a:rect b="b" l="l" r="r" t="t"/>
              <a:pathLst>
                <a:path extrusionOk="0" h="30134" w="10497">
                  <a:moveTo>
                    <a:pt x="10423" y="1"/>
                  </a:moveTo>
                  <a:lnTo>
                    <a:pt x="0" y="30133"/>
                  </a:lnTo>
                  <a:lnTo>
                    <a:pt x="177" y="30133"/>
                  </a:lnTo>
                  <a:lnTo>
                    <a:pt x="10496" y="282"/>
                  </a:lnTo>
                  <a:lnTo>
                    <a:pt x="1042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8"/>
            <p:cNvSpPr/>
            <p:nvPr/>
          </p:nvSpPr>
          <p:spPr>
            <a:xfrm>
              <a:off x="5647750" y="2190500"/>
              <a:ext cx="3150" cy="7075"/>
            </a:xfrm>
            <a:custGeom>
              <a:rect b="b" l="l" r="r" t="t"/>
              <a:pathLst>
                <a:path extrusionOk="0" h="283" w="126">
                  <a:moveTo>
                    <a:pt x="1" y="1"/>
                  </a:moveTo>
                  <a:lnTo>
                    <a:pt x="74" y="282"/>
                  </a:lnTo>
                  <a:lnTo>
                    <a:pt x="126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8"/>
            <p:cNvSpPr/>
            <p:nvPr/>
          </p:nvSpPr>
          <p:spPr>
            <a:xfrm>
              <a:off x="5647750" y="2186575"/>
              <a:ext cx="5525" cy="3950"/>
            </a:xfrm>
            <a:custGeom>
              <a:rect b="b" l="l" r="r" t="t"/>
              <a:pathLst>
                <a:path extrusionOk="0" h="158" w="221">
                  <a:moveTo>
                    <a:pt x="53" y="1"/>
                  </a:moveTo>
                  <a:lnTo>
                    <a:pt x="1" y="158"/>
                  </a:lnTo>
                  <a:lnTo>
                    <a:pt x="199" y="5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8"/>
            <p:cNvSpPr/>
            <p:nvPr/>
          </p:nvSpPr>
          <p:spPr>
            <a:xfrm>
              <a:off x="4929150" y="2177200"/>
              <a:ext cx="719950" cy="13325"/>
            </a:xfrm>
            <a:custGeom>
              <a:rect b="b" l="l" r="r" t="t"/>
              <a:pathLst>
                <a:path extrusionOk="0" h="533" w="28798">
                  <a:moveTo>
                    <a:pt x="11" y="0"/>
                  </a:moveTo>
                  <a:lnTo>
                    <a:pt x="1" y="53"/>
                  </a:lnTo>
                  <a:lnTo>
                    <a:pt x="84" y="74"/>
                  </a:lnTo>
                  <a:lnTo>
                    <a:pt x="11" y="157"/>
                  </a:lnTo>
                  <a:lnTo>
                    <a:pt x="28745" y="533"/>
                  </a:lnTo>
                  <a:lnTo>
                    <a:pt x="28797" y="37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8"/>
            <p:cNvSpPr/>
            <p:nvPr/>
          </p:nvSpPr>
          <p:spPr>
            <a:xfrm>
              <a:off x="5647750" y="2187900"/>
              <a:ext cx="5000" cy="5250"/>
            </a:xfrm>
            <a:custGeom>
              <a:rect b="b" l="l" r="r" t="t"/>
              <a:pathLst>
                <a:path extrusionOk="0" h="210" w="200">
                  <a:moveTo>
                    <a:pt x="199" y="1"/>
                  </a:moveTo>
                  <a:lnTo>
                    <a:pt x="1" y="105"/>
                  </a:lnTo>
                  <a:lnTo>
                    <a:pt x="126" y="20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8"/>
            <p:cNvSpPr/>
            <p:nvPr/>
          </p:nvSpPr>
          <p:spPr>
            <a:xfrm>
              <a:off x="5384300" y="2943825"/>
              <a:ext cx="7325" cy="7575"/>
            </a:xfrm>
            <a:custGeom>
              <a:rect b="b" l="l" r="r" t="t"/>
              <a:pathLst>
                <a:path extrusionOk="0" h="303" w="293">
                  <a:moveTo>
                    <a:pt x="1" y="0"/>
                  </a:moveTo>
                  <a:lnTo>
                    <a:pt x="189" y="302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8"/>
            <p:cNvSpPr/>
            <p:nvPr/>
          </p:nvSpPr>
          <p:spPr>
            <a:xfrm>
              <a:off x="4923150" y="2187900"/>
              <a:ext cx="157050" cy="262675"/>
            </a:xfrm>
            <a:custGeom>
              <a:rect b="b" l="l" r="r" t="t"/>
              <a:pathLst>
                <a:path extrusionOk="0" h="10507" w="6282">
                  <a:moveTo>
                    <a:pt x="0" y="1"/>
                  </a:moveTo>
                  <a:lnTo>
                    <a:pt x="0" y="1"/>
                  </a:lnTo>
                  <a:lnTo>
                    <a:pt x="6281" y="10507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8"/>
            <p:cNvSpPr/>
            <p:nvPr/>
          </p:nvSpPr>
          <p:spPr>
            <a:xfrm>
              <a:off x="5384575" y="2959975"/>
              <a:ext cx="1325" cy="1325"/>
            </a:xfrm>
            <a:custGeom>
              <a:rect b="b" l="l" r="r" t="t"/>
              <a:pathLst>
                <a:path extrusionOk="0" h="53" w="53">
                  <a:moveTo>
                    <a:pt x="1" y="1"/>
                  </a:moveTo>
                  <a:lnTo>
                    <a:pt x="32" y="53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8"/>
            <p:cNvSpPr/>
            <p:nvPr/>
          </p:nvSpPr>
          <p:spPr>
            <a:xfrm>
              <a:off x="5381700" y="2955025"/>
              <a:ext cx="5250" cy="4975"/>
            </a:xfrm>
            <a:custGeom>
              <a:rect b="b" l="l" r="r" t="t"/>
              <a:pathLst>
                <a:path extrusionOk="0" h="199" w="210">
                  <a:moveTo>
                    <a:pt x="1" y="0"/>
                  </a:moveTo>
                  <a:lnTo>
                    <a:pt x="116" y="199"/>
                  </a:lnTo>
                  <a:lnTo>
                    <a:pt x="167" y="199"/>
                  </a:lnTo>
                  <a:lnTo>
                    <a:pt x="209" y="84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8"/>
            <p:cNvSpPr/>
            <p:nvPr/>
          </p:nvSpPr>
          <p:spPr>
            <a:xfrm>
              <a:off x="4916625" y="2176950"/>
              <a:ext cx="14650" cy="4725"/>
            </a:xfrm>
            <a:custGeom>
              <a:rect b="b" l="l" r="r" t="t"/>
              <a:pathLst>
                <a:path extrusionOk="0" h="189" w="586">
                  <a:moveTo>
                    <a:pt x="1" y="0"/>
                  </a:moveTo>
                  <a:lnTo>
                    <a:pt x="94" y="146"/>
                  </a:lnTo>
                  <a:lnTo>
                    <a:pt x="147" y="84"/>
                  </a:lnTo>
                  <a:lnTo>
                    <a:pt x="178" y="0"/>
                  </a:lnTo>
                  <a:close/>
                  <a:moveTo>
                    <a:pt x="502" y="63"/>
                  </a:moveTo>
                  <a:lnTo>
                    <a:pt x="470" y="146"/>
                  </a:lnTo>
                  <a:lnTo>
                    <a:pt x="491" y="188"/>
                  </a:lnTo>
                  <a:lnTo>
                    <a:pt x="512" y="167"/>
                  </a:lnTo>
                  <a:lnTo>
                    <a:pt x="585" y="84"/>
                  </a:lnTo>
                  <a:lnTo>
                    <a:pt x="502" y="63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8"/>
            <p:cNvSpPr/>
            <p:nvPr/>
          </p:nvSpPr>
          <p:spPr>
            <a:xfrm>
              <a:off x="4920275" y="2176950"/>
              <a:ext cx="9150" cy="3675"/>
            </a:xfrm>
            <a:custGeom>
              <a:rect b="b" l="l" r="r" t="t"/>
              <a:pathLst>
                <a:path extrusionOk="0" h="147" w="366">
                  <a:moveTo>
                    <a:pt x="32" y="0"/>
                  </a:moveTo>
                  <a:lnTo>
                    <a:pt x="1" y="84"/>
                  </a:lnTo>
                  <a:lnTo>
                    <a:pt x="74" y="0"/>
                  </a:lnTo>
                  <a:close/>
                  <a:moveTo>
                    <a:pt x="240" y="10"/>
                  </a:moveTo>
                  <a:lnTo>
                    <a:pt x="282" y="84"/>
                  </a:lnTo>
                  <a:lnTo>
                    <a:pt x="324" y="146"/>
                  </a:lnTo>
                  <a:lnTo>
                    <a:pt x="356" y="63"/>
                  </a:lnTo>
                  <a:lnTo>
                    <a:pt x="366" y="1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8"/>
            <p:cNvSpPr/>
            <p:nvPr/>
          </p:nvSpPr>
          <p:spPr>
            <a:xfrm>
              <a:off x="4918975" y="2176950"/>
              <a:ext cx="470050" cy="780175"/>
            </a:xfrm>
            <a:custGeom>
              <a:rect b="b" l="l" r="r" t="t"/>
              <a:pathLst>
                <a:path extrusionOk="0" h="31207" w="18802">
                  <a:moveTo>
                    <a:pt x="126" y="0"/>
                  </a:moveTo>
                  <a:lnTo>
                    <a:pt x="53" y="84"/>
                  </a:lnTo>
                  <a:lnTo>
                    <a:pt x="0" y="146"/>
                  </a:lnTo>
                  <a:lnTo>
                    <a:pt x="167" y="439"/>
                  </a:lnTo>
                  <a:lnTo>
                    <a:pt x="6448" y="10945"/>
                  </a:lnTo>
                  <a:lnTo>
                    <a:pt x="18510" y="31123"/>
                  </a:lnTo>
                  <a:lnTo>
                    <a:pt x="18562" y="31144"/>
                  </a:lnTo>
                  <a:lnTo>
                    <a:pt x="18718" y="31207"/>
                  </a:lnTo>
                  <a:lnTo>
                    <a:pt x="18802" y="30977"/>
                  </a:lnTo>
                  <a:lnTo>
                    <a:pt x="18614" y="30675"/>
                  </a:lnTo>
                  <a:lnTo>
                    <a:pt x="18583" y="30613"/>
                  </a:lnTo>
                  <a:lnTo>
                    <a:pt x="491" y="334"/>
                  </a:lnTo>
                  <a:lnTo>
                    <a:pt x="397" y="188"/>
                  </a:lnTo>
                  <a:lnTo>
                    <a:pt x="376" y="146"/>
                  </a:lnTo>
                  <a:lnTo>
                    <a:pt x="334" y="84"/>
                  </a:lnTo>
                  <a:lnTo>
                    <a:pt x="292" y="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8"/>
            <p:cNvSpPr/>
            <p:nvPr/>
          </p:nvSpPr>
          <p:spPr>
            <a:xfrm>
              <a:off x="6067175" y="1589775"/>
              <a:ext cx="448950" cy="461200"/>
            </a:xfrm>
            <a:custGeom>
              <a:rect b="b" l="l" r="r" t="t"/>
              <a:pathLst>
                <a:path extrusionOk="0" h="18448" w="17958">
                  <a:moveTo>
                    <a:pt x="10706" y="1"/>
                  </a:moveTo>
                  <a:lnTo>
                    <a:pt x="1" y="15672"/>
                  </a:lnTo>
                  <a:lnTo>
                    <a:pt x="272" y="15850"/>
                  </a:lnTo>
                  <a:lnTo>
                    <a:pt x="10622" y="690"/>
                  </a:lnTo>
                  <a:lnTo>
                    <a:pt x="17655" y="18447"/>
                  </a:lnTo>
                  <a:lnTo>
                    <a:pt x="17958" y="18333"/>
                  </a:lnTo>
                  <a:lnTo>
                    <a:pt x="1070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8"/>
            <p:cNvSpPr/>
            <p:nvPr/>
          </p:nvSpPr>
          <p:spPr>
            <a:xfrm>
              <a:off x="5643850" y="1290600"/>
              <a:ext cx="430675" cy="901225"/>
            </a:xfrm>
            <a:custGeom>
              <a:rect b="b" l="l" r="r" t="t"/>
              <a:pathLst>
                <a:path extrusionOk="0" h="36049" w="17227">
                  <a:moveTo>
                    <a:pt x="13387" y="1"/>
                  </a:moveTo>
                  <a:lnTo>
                    <a:pt x="1" y="35944"/>
                  </a:lnTo>
                  <a:lnTo>
                    <a:pt x="303" y="36049"/>
                  </a:lnTo>
                  <a:lnTo>
                    <a:pt x="13240" y="1316"/>
                  </a:lnTo>
                  <a:lnTo>
                    <a:pt x="16913" y="27743"/>
                  </a:lnTo>
                  <a:lnTo>
                    <a:pt x="17226" y="27702"/>
                  </a:lnTo>
                  <a:lnTo>
                    <a:pt x="1338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8"/>
            <p:cNvSpPr/>
            <p:nvPr/>
          </p:nvSpPr>
          <p:spPr>
            <a:xfrm>
              <a:off x="4912975" y="1294275"/>
              <a:ext cx="1072600" cy="900425"/>
            </a:xfrm>
            <a:custGeom>
              <a:rect b="b" l="l" r="r" t="t"/>
              <a:pathLst>
                <a:path extrusionOk="0" h="36017" w="42904">
                  <a:moveTo>
                    <a:pt x="42183" y="1023"/>
                  </a:moveTo>
                  <a:lnTo>
                    <a:pt x="29277" y="35683"/>
                  </a:lnTo>
                  <a:lnTo>
                    <a:pt x="877" y="35317"/>
                  </a:lnTo>
                  <a:lnTo>
                    <a:pt x="42183" y="1023"/>
                  </a:lnTo>
                  <a:close/>
                  <a:moveTo>
                    <a:pt x="42904" y="0"/>
                  </a:moveTo>
                  <a:lnTo>
                    <a:pt x="335" y="35349"/>
                  </a:lnTo>
                  <a:lnTo>
                    <a:pt x="1" y="35630"/>
                  </a:lnTo>
                  <a:lnTo>
                    <a:pt x="29382" y="36017"/>
                  </a:lnTo>
                  <a:lnTo>
                    <a:pt x="29496" y="36017"/>
                  </a:lnTo>
                  <a:lnTo>
                    <a:pt x="4290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8"/>
            <p:cNvSpPr/>
            <p:nvPr/>
          </p:nvSpPr>
          <p:spPr>
            <a:xfrm>
              <a:off x="2780075" y="3511925"/>
              <a:ext cx="1082800" cy="280425"/>
            </a:xfrm>
            <a:custGeom>
              <a:rect b="b" l="l" r="r" t="t"/>
              <a:pathLst>
                <a:path extrusionOk="0" h="11217" w="43312">
                  <a:moveTo>
                    <a:pt x="43228" y="0"/>
                  </a:moveTo>
                  <a:lnTo>
                    <a:pt x="1" y="10903"/>
                  </a:lnTo>
                  <a:lnTo>
                    <a:pt x="74" y="11216"/>
                  </a:lnTo>
                  <a:lnTo>
                    <a:pt x="43311" y="313"/>
                  </a:lnTo>
                  <a:lnTo>
                    <a:pt x="4322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8"/>
            <p:cNvSpPr/>
            <p:nvPr/>
          </p:nvSpPr>
          <p:spPr>
            <a:xfrm>
              <a:off x="1694475" y="3360125"/>
              <a:ext cx="740550" cy="538650"/>
            </a:xfrm>
            <a:custGeom>
              <a:rect b="b" l="l" r="r" t="t"/>
              <a:pathLst>
                <a:path extrusionOk="0" h="21546" w="29622">
                  <a:moveTo>
                    <a:pt x="28724" y="417"/>
                  </a:moveTo>
                  <a:lnTo>
                    <a:pt x="7429" y="20982"/>
                  </a:lnTo>
                  <a:lnTo>
                    <a:pt x="459" y="3360"/>
                  </a:lnTo>
                  <a:lnTo>
                    <a:pt x="28724" y="417"/>
                  </a:lnTo>
                  <a:close/>
                  <a:moveTo>
                    <a:pt x="29622" y="0"/>
                  </a:moveTo>
                  <a:lnTo>
                    <a:pt x="0" y="3078"/>
                  </a:lnTo>
                  <a:lnTo>
                    <a:pt x="7304" y="21545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8"/>
            <p:cNvSpPr/>
            <p:nvPr/>
          </p:nvSpPr>
          <p:spPr>
            <a:xfrm>
              <a:off x="1867425" y="3359600"/>
              <a:ext cx="921550" cy="537600"/>
            </a:xfrm>
            <a:custGeom>
              <a:rect b="b" l="l" r="r" t="t"/>
              <a:pathLst>
                <a:path extrusionOk="0" h="21504" w="36862">
                  <a:moveTo>
                    <a:pt x="22245" y="469"/>
                  </a:moveTo>
                  <a:lnTo>
                    <a:pt x="36226" y="17028"/>
                  </a:lnTo>
                  <a:lnTo>
                    <a:pt x="908" y="21065"/>
                  </a:lnTo>
                  <a:lnTo>
                    <a:pt x="22245" y="469"/>
                  </a:lnTo>
                  <a:close/>
                  <a:moveTo>
                    <a:pt x="22266" y="0"/>
                  </a:moveTo>
                  <a:lnTo>
                    <a:pt x="0" y="21503"/>
                  </a:lnTo>
                  <a:lnTo>
                    <a:pt x="36560" y="17309"/>
                  </a:lnTo>
                  <a:lnTo>
                    <a:pt x="36862" y="17278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8"/>
            <p:cNvSpPr/>
            <p:nvPr/>
          </p:nvSpPr>
          <p:spPr>
            <a:xfrm>
              <a:off x="2768600" y="3508800"/>
              <a:ext cx="1103900" cy="566575"/>
            </a:xfrm>
            <a:custGeom>
              <a:rect b="b" l="l" r="r" t="t"/>
              <a:pathLst>
                <a:path extrusionOk="0" h="22663" w="44156">
                  <a:moveTo>
                    <a:pt x="43311" y="553"/>
                  </a:moveTo>
                  <a:lnTo>
                    <a:pt x="26012" y="22266"/>
                  </a:lnTo>
                  <a:lnTo>
                    <a:pt x="993" y="11227"/>
                  </a:lnTo>
                  <a:lnTo>
                    <a:pt x="43311" y="553"/>
                  </a:lnTo>
                  <a:close/>
                  <a:moveTo>
                    <a:pt x="44156" y="0"/>
                  </a:moveTo>
                  <a:lnTo>
                    <a:pt x="1" y="11143"/>
                  </a:lnTo>
                  <a:lnTo>
                    <a:pt x="26106" y="22662"/>
                  </a:lnTo>
                  <a:lnTo>
                    <a:pt x="4415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8"/>
            <p:cNvSpPr/>
            <p:nvPr/>
          </p:nvSpPr>
          <p:spPr>
            <a:xfrm>
              <a:off x="1864025" y="3783450"/>
              <a:ext cx="923400" cy="449975"/>
            </a:xfrm>
            <a:custGeom>
              <a:rect b="b" l="l" r="r" t="t"/>
              <a:pathLst>
                <a:path extrusionOk="0" h="17999" w="36936">
                  <a:moveTo>
                    <a:pt x="36424" y="387"/>
                  </a:moveTo>
                  <a:lnTo>
                    <a:pt x="29079" y="17571"/>
                  </a:lnTo>
                  <a:lnTo>
                    <a:pt x="1169" y="4424"/>
                  </a:lnTo>
                  <a:lnTo>
                    <a:pt x="36424" y="387"/>
                  </a:lnTo>
                  <a:close/>
                  <a:moveTo>
                    <a:pt x="36935" y="0"/>
                  </a:moveTo>
                  <a:lnTo>
                    <a:pt x="0" y="4236"/>
                  </a:lnTo>
                  <a:lnTo>
                    <a:pt x="29246" y="17999"/>
                  </a:lnTo>
                  <a:lnTo>
                    <a:pt x="3693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8"/>
            <p:cNvSpPr/>
            <p:nvPr/>
          </p:nvSpPr>
          <p:spPr>
            <a:xfrm>
              <a:off x="2586300" y="3782925"/>
              <a:ext cx="847475" cy="450500"/>
            </a:xfrm>
            <a:custGeom>
              <a:rect b="b" l="l" r="r" t="t"/>
              <a:pathLst>
                <a:path extrusionOk="0" h="18020" w="33899">
                  <a:moveTo>
                    <a:pt x="7877" y="429"/>
                  </a:moveTo>
                  <a:lnTo>
                    <a:pt x="32813" y="11436"/>
                  </a:lnTo>
                  <a:lnTo>
                    <a:pt x="543" y="17592"/>
                  </a:lnTo>
                  <a:lnTo>
                    <a:pt x="7877" y="429"/>
                  </a:lnTo>
                  <a:close/>
                  <a:moveTo>
                    <a:pt x="7700" y="1"/>
                  </a:moveTo>
                  <a:lnTo>
                    <a:pt x="0" y="18020"/>
                  </a:lnTo>
                  <a:lnTo>
                    <a:pt x="33899" y="11551"/>
                  </a:lnTo>
                  <a:lnTo>
                    <a:pt x="7856" y="63"/>
                  </a:lnTo>
                  <a:lnTo>
                    <a:pt x="770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8"/>
            <p:cNvSpPr/>
            <p:nvPr/>
          </p:nvSpPr>
          <p:spPr>
            <a:xfrm>
              <a:off x="4528750" y="2595575"/>
              <a:ext cx="871500" cy="435900"/>
            </a:xfrm>
            <a:custGeom>
              <a:rect b="b" l="l" r="r" t="t"/>
              <a:pathLst>
                <a:path extrusionOk="0" h="17436" w="34860">
                  <a:moveTo>
                    <a:pt x="784" y="679"/>
                  </a:moveTo>
                  <a:lnTo>
                    <a:pt x="33597" y="14170"/>
                  </a:lnTo>
                  <a:lnTo>
                    <a:pt x="10633" y="17081"/>
                  </a:lnTo>
                  <a:lnTo>
                    <a:pt x="784" y="679"/>
                  </a:lnTo>
                  <a:close/>
                  <a:moveTo>
                    <a:pt x="1" y="1"/>
                  </a:moveTo>
                  <a:lnTo>
                    <a:pt x="10403" y="17341"/>
                  </a:lnTo>
                  <a:lnTo>
                    <a:pt x="10455" y="17436"/>
                  </a:lnTo>
                  <a:lnTo>
                    <a:pt x="34860" y="14337"/>
                  </a:lnTo>
                  <a:lnTo>
                    <a:pt x="460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8"/>
            <p:cNvSpPr/>
            <p:nvPr/>
          </p:nvSpPr>
          <p:spPr>
            <a:xfrm>
              <a:off x="3847975" y="2596900"/>
              <a:ext cx="950000" cy="930700"/>
            </a:xfrm>
            <a:custGeom>
              <a:rect b="b" l="l" r="r" t="t"/>
              <a:pathLst>
                <a:path extrusionOk="0" h="37228" w="38000">
                  <a:moveTo>
                    <a:pt x="27607" y="574"/>
                  </a:moveTo>
                  <a:lnTo>
                    <a:pt x="37551" y="17142"/>
                  </a:lnTo>
                  <a:lnTo>
                    <a:pt x="1106" y="36278"/>
                  </a:lnTo>
                  <a:lnTo>
                    <a:pt x="27607" y="574"/>
                  </a:lnTo>
                  <a:close/>
                  <a:moveTo>
                    <a:pt x="27639" y="0"/>
                  </a:moveTo>
                  <a:lnTo>
                    <a:pt x="428" y="36653"/>
                  </a:lnTo>
                  <a:lnTo>
                    <a:pt x="0" y="37227"/>
                  </a:lnTo>
                  <a:lnTo>
                    <a:pt x="37999" y="17268"/>
                  </a:lnTo>
                  <a:lnTo>
                    <a:pt x="2763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8"/>
            <p:cNvSpPr/>
            <p:nvPr/>
          </p:nvSpPr>
          <p:spPr>
            <a:xfrm>
              <a:off x="3412625" y="3505675"/>
              <a:ext cx="533950" cy="663325"/>
            </a:xfrm>
            <a:custGeom>
              <a:rect b="b" l="l" r="r" t="t"/>
              <a:pathLst>
                <a:path extrusionOk="0" h="26533" w="21358">
                  <a:moveTo>
                    <a:pt x="17852" y="803"/>
                  </a:moveTo>
                  <a:lnTo>
                    <a:pt x="20982" y="26136"/>
                  </a:lnTo>
                  <a:lnTo>
                    <a:pt x="595" y="22474"/>
                  </a:lnTo>
                  <a:lnTo>
                    <a:pt x="17852" y="803"/>
                  </a:lnTo>
                  <a:close/>
                  <a:moveTo>
                    <a:pt x="18082" y="0"/>
                  </a:moveTo>
                  <a:lnTo>
                    <a:pt x="1" y="22693"/>
                  </a:lnTo>
                  <a:lnTo>
                    <a:pt x="21139" y="26491"/>
                  </a:lnTo>
                  <a:lnTo>
                    <a:pt x="21358" y="26532"/>
                  </a:lnTo>
                  <a:lnTo>
                    <a:pt x="18134" y="386"/>
                  </a:lnTo>
                  <a:lnTo>
                    <a:pt x="1808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8"/>
            <p:cNvSpPr/>
            <p:nvPr/>
          </p:nvSpPr>
          <p:spPr>
            <a:xfrm>
              <a:off x="3414725" y="4065150"/>
              <a:ext cx="537075" cy="410875"/>
            </a:xfrm>
            <a:custGeom>
              <a:rect b="b" l="l" r="r" t="t"/>
              <a:pathLst>
                <a:path extrusionOk="0" h="16435" w="21483">
                  <a:moveTo>
                    <a:pt x="439" y="408"/>
                  </a:moveTo>
                  <a:lnTo>
                    <a:pt x="20680" y="4049"/>
                  </a:lnTo>
                  <a:lnTo>
                    <a:pt x="4267" y="15892"/>
                  </a:lnTo>
                  <a:lnTo>
                    <a:pt x="439" y="408"/>
                  </a:lnTo>
                  <a:close/>
                  <a:moveTo>
                    <a:pt x="0" y="1"/>
                  </a:moveTo>
                  <a:lnTo>
                    <a:pt x="4069" y="16434"/>
                  </a:lnTo>
                  <a:lnTo>
                    <a:pt x="21483" y="38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8"/>
            <p:cNvSpPr/>
            <p:nvPr/>
          </p:nvSpPr>
          <p:spPr>
            <a:xfrm>
              <a:off x="3508875" y="4157250"/>
              <a:ext cx="539950" cy="421025"/>
            </a:xfrm>
            <a:custGeom>
              <a:rect b="b" l="l" r="r" t="t"/>
              <a:pathLst>
                <a:path extrusionOk="0" h="16841" w="21598">
                  <a:moveTo>
                    <a:pt x="17216" y="543"/>
                  </a:moveTo>
                  <a:lnTo>
                    <a:pt x="21160" y="16423"/>
                  </a:lnTo>
                  <a:lnTo>
                    <a:pt x="793" y="12395"/>
                  </a:lnTo>
                  <a:lnTo>
                    <a:pt x="17216" y="543"/>
                  </a:lnTo>
                  <a:close/>
                  <a:moveTo>
                    <a:pt x="17414" y="0"/>
                  </a:moveTo>
                  <a:lnTo>
                    <a:pt x="0" y="12562"/>
                  </a:lnTo>
                  <a:lnTo>
                    <a:pt x="21598" y="16840"/>
                  </a:lnTo>
                  <a:lnTo>
                    <a:pt x="1741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8"/>
            <p:cNvSpPr/>
            <p:nvPr/>
          </p:nvSpPr>
          <p:spPr>
            <a:xfrm>
              <a:off x="3855550" y="3498350"/>
              <a:ext cx="311450" cy="673250"/>
            </a:xfrm>
            <a:custGeom>
              <a:rect b="b" l="l" r="r" t="t"/>
              <a:pathLst>
                <a:path extrusionOk="0" h="26930" w="12458">
                  <a:moveTo>
                    <a:pt x="501" y="1388"/>
                  </a:moveTo>
                  <a:lnTo>
                    <a:pt x="12030" y="19512"/>
                  </a:lnTo>
                  <a:lnTo>
                    <a:pt x="3578" y="26314"/>
                  </a:lnTo>
                  <a:lnTo>
                    <a:pt x="501" y="1388"/>
                  </a:lnTo>
                  <a:close/>
                  <a:moveTo>
                    <a:pt x="0" y="1"/>
                  </a:moveTo>
                  <a:lnTo>
                    <a:pt x="3328" y="26930"/>
                  </a:lnTo>
                  <a:lnTo>
                    <a:pt x="12458" y="195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8"/>
            <p:cNvSpPr/>
            <p:nvPr/>
          </p:nvSpPr>
          <p:spPr>
            <a:xfrm>
              <a:off x="3937175" y="3976750"/>
              <a:ext cx="230875" cy="614800"/>
            </a:xfrm>
            <a:custGeom>
              <a:rect b="b" l="l" r="r" t="t"/>
              <a:pathLst>
                <a:path extrusionOk="0" h="24592" w="9235">
                  <a:moveTo>
                    <a:pt x="8734" y="814"/>
                  </a:moveTo>
                  <a:lnTo>
                    <a:pt x="4226" y="23110"/>
                  </a:lnTo>
                  <a:lnTo>
                    <a:pt x="366" y="7554"/>
                  </a:lnTo>
                  <a:lnTo>
                    <a:pt x="8734" y="814"/>
                  </a:lnTo>
                  <a:close/>
                  <a:moveTo>
                    <a:pt x="9234" y="0"/>
                  </a:moveTo>
                  <a:lnTo>
                    <a:pt x="0" y="7429"/>
                  </a:lnTo>
                  <a:lnTo>
                    <a:pt x="4257" y="24592"/>
                  </a:lnTo>
                  <a:lnTo>
                    <a:pt x="923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8"/>
            <p:cNvSpPr/>
            <p:nvPr/>
          </p:nvSpPr>
          <p:spPr>
            <a:xfrm>
              <a:off x="3514875" y="4464250"/>
              <a:ext cx="538125" cy="499775"/>
            </a:xfrm>
            <a:custGeom>
              <a:rect b="b" l="l" r="r" t="t"/>
              <a:pathLst>
                <a:path extrusionOk="0" h="19991" w="21525">
                  <a:moveTo>
                    <a:pt x="324" y="397"/>
                  </a:moveTo>
                  <a:lnTo>
                    <a:pt x="20743" y="4435"/>
                  </a:lnTo>
                  <a:lnTo>
                    <a:pt x="324" y="19355"/>
                  </a:lnTo>
                  <a:lnTo>
                    <a:pt x="324" y="397"/>
                  </a:lnTo>
                  <a:close/>
                  <a:moveTo>
                    <a:pt x="1" y="0"/>
                  </a:moveTo>
                  <a:lnTo>
                    <a:pt x="1" y="19991"/>
                  </a:lnTo>
                  <a:lnTo>
                    <a:pt x="21525" y="4268"/>
                  </a:lnTo>
                  <a:lnTo>
                    <a:pt x="189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8"/>
            <p:cNvSpPr/>
            <p:nvPr/>
          </p:nvSpPr>
          <p:spPr>
            <a:xfrm>
              <a:off x="3972400" y="1879850"/>
              <a:ext cx="62625" cy="48525"/>
            </a:xfrm>
            <a:custGeom>
              <a:rect b="b" l="l" r="r" t="t"/>
              <a:pathLst>
                <a:path extrusionOk="0" h="1941" w="2505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8"/>
            <p:cNvSpPr/>
            <p:nvPr/>
          </p:nvSpPr>
          <p:spPr>
            <a:xfrm>
              <a:off x="4899675" y="2160250"/>
              <a:ext cx="62625" cy="48550"/>
            </a:xfrm>
            <a:custGeom>
              <a:rect b="b" l="l" r="r" t="t"/>
              <a:pathLst>
                <a:path extrusionOk="0" h="1942" w="2505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>
              <a:off x="3175275" y="1963575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>
              <a:off x="3347950" y="690925"/>
              <a:ext cx="125225" cy="97075"/>
            </a:xfrm>
            <a:custGeom>
              <a:rect b="b" l="l" r="r" t="t"/>
              <a:pathLst>
                <a:path extrusionOk="0" h="3883" w="5009">
                  <a:moveTo>
                    <a:pt x="2504" y="1"/>
                  </a:moveTo>
                  <a:cubicBezTo>
                    <a:pt x="0" y="1"/>
                    <a:pt x="0" y="3882"/>
                    <a:pt x="2504" y="3882"/>
                  </a:cubicBezTo>
                  <a:cubicBezTo>
                    <a:pt x="499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8"/>
            <p:cNvSpPr/>
            <p:nvPr/>
          </p:nvSpPr>
          <p:spPr>
            <a:xfrm>
              <a:off x="3542000" y="238125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8"/>
            <p:cNvSpPr/>
            <p:nvPr/>
          </p:nvSpPr>
          <p:spPr>
            <a:xfrm>
              <a:off x="2452750" y="442875"/>
              <a:ext cx="125225" cy="97075"/>
            </a:xfrm>
            <a:custGeom>
              <a:rect b="b" l="l" r="r" t="t"/>
              <a:pathLst>
                <a:path extrusionOk="0" h="3883" w="5009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8"/>
            <p:cNvSpPr/>
            <p:nvPr/>
          </p:nvSpPr>
          <p:spPr>
            <a:xfrm>
              <a:off x="2226325" y="615550"/>
              <a:ext cx="125250" cy="97075"/>
            </a:xfrm>
            <a:custGeom>
              <a:rect b="b" l="l" r="r" t="t"/>
              <a:pathLst>
                <a:path extrusionOk="0" h="3883" w="501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8"/>
            <p:cNvSpPr/>
            <p:nvPr/>
          </p:nvSpPr>
          <p:spPr>
            <a:xfrm>
              <a:off x="5321450" y="2912525"/>
              <a:ext cx="124975" cy="97050"/>
            </a:xfrm>
            <a:custGeom>
              <a:rect b="b" l="l" r="r" t="t"/>
              <a:pathLst>
                <a:path extrusionOk="0" h="3882" w="4999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4998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8"/>
            <p:cNvSpPr/>
            <p:nvPr/>
          </p:nvSpPr>
          <p:spPr>
            <a:xfrm>
              <a:off x="4717350" y="2998850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8"/>
            <p:cNvSpPr/>
            <p:nvPr/>
          </p:nvSpPr>
          <p:spPr>
            <a:xfrm>
              <a:off x="4102825" y="3926150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7" y="3881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8"/>
            <p:cNvSpPr/>
            <p:nvPr/>
          </p:nvSpPr>
          <p:spPr>
            <a:xfrm>
              <a:off x="3347950" y="4033850"/>
              <a:ext cx="125225" cy="97325"/>
            </a:xfrm>
            <a:custGeom>
              <a:rect b="b" l="l" r="r" t="t"/>
              <a:pathLst>
                <a:path extrusionOk="0" h="3893" w="5009">
                  <a:moveTo>
                    <a:pt x="2504" y="1"/>
                  </a:moveTo>
                  <a:cubicBezTo>
                    <a:pt x="0" y="1"/>
                    <a:pt x="0" y="3893"/>
                    <a:pt x="2504" y="3893"/>
                  </a:cubicBezTo>
                  <a:cubicBezTo>
                    <a:pt x="4998" y="3893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8"/>
            <p:cNvSpPr/>
            <p:nvPr/>
          </p:nvSpPr>
          <p:spPr>
            <a:xfrm>
              <a:off x="2528375" y="4184900"/>
              <a:ext cx="125250" cy="97050"/>
            </a:xfrm>
            <a:custGeom>
              <a:rect b="b" l="l" r="r" t="t"/>
              <a:pathLst>
                <a:path extrusionOk="0" h="3882" w="501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8"/>
            <p:cNvSpPr/>
            <p:nvPr/>
          </p:nvSpPr>
          <p:spPr>
            <a:xfrm>
              <a:off x="6453750" y="2006600"/>
              <a:ext cx="124975" cy="97075"/>
            </a:xfrm>
            <a:custGeom>
              <a:rect b="b" l="l" r="r" t="t"/>
              <a:pathLst>
                <a:path extrusionOk="0" h="3883" w="4999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8"/>
            <p:cNvSpPr/>
            <p:nvPr/>
          </p:nvSpPr>
          <p:spPr>
            <a:xfrm>
              <a:off x="5892950" y="1262450"/>
              <a:ext cx="124975" cy="97050"/>
            </a:xfrm>
            <a:custGeom>
              <a:rect b="b" l="l" r="r" t="t"/>
              <a:pathLst>
                <a:path extrusionOk="0" h="3882" w="4999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8"/>
            <p:cNvSpPr/>
            <p:nvPr/>
          </p:nvSpPr>
          <p:spPr>
            <a:xfrm>
              <a:off x="5224425" y="1014375"/>
              <a:ext cx="124950" cy="97325"/>
            </a:xfrm>
            <a:custGeom>
              <a:rect b="b" l="l" r="r" t="t"/>
              <a:pathLst>
                <a:path extrusionOk="0" h="3893" w="4998">
                  <a:moveTo>
                    <a:pt x="2494" y="0"/>
                  </a:moveTo>
                  <a:cubicBezTo>
                    <a:pt x="0" y="0"/>
                    <a:pt x="0" y="3893"/>
                    <a:pt x="2494" y="3893"/>
                  </a:cubicBezTo>
                  <a:cubicBezTo>
                    <a:pt x="4998" y="3893"/>
                    <a:pt x="4998" y="0"/>
                    <a:pt x="249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8"/>
            <p:cNvSpPr/>
            <p:nvPr/>
          </p:nvSpPr>
          <p:spPr>
            <a:xfrm>
              <a:off x="2053900" y="2146700"/>
              <a:ext cx="124975" cy="97300"/>
            </a:xfrm>
            <a:custGeom>
              <a:rect b="b" l="l" r="r" t="t"/>
              <a:pathLst>
                <a:path extrusionOk="0" h="3892" w="4999">
                  <a:moveTo>
                    <a:pt x="2505" y="0"/>
                  </a:moveTo>
                  <a:cubicBezTo>
                    <a:pt x="1" y="0"/>
                    <a:pt x="1" y="3891"/>
                    <a:pt x="2505" y="3891"/>
                  </a:cubicBezTo>
                  <a:cubicBezTo>
                    <a:pt x="4999" y="3891"/>
                    <a:pt x="499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8"/>
            <p:cNvSpPr/>
            <p:nvPr/>
          </p:nvSpPr>
          <p:spPr>
            <a:xfrm>
              <a:off x="1396075" y="2071300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5009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8"/>
            <p:cNvSpPr/>
            <p:nvPr/>
          </p:nvSpPr>
          <p:spPr>
            <a:xfrm>
              <a:off x="1040275" y="1898900"/>
              <a:ext cx="125000" cy="97050"/>
            </a:xfrm>
            <a:custGeom>
              <a:rect b="b" l="l" r="r" t="t"/>
              <a:pathLst>
                <a:path extrusionOk="0" h="3882" w="5000">
                  <a:moveTo>
                    <a:pt x="2495" y="0"/>
                  </a:moveTo>
                  <a:cubicBezTo>
                    <a:pt x="1" y="0"/>
                    <a:pt x="1" y="3881"/>
                    <a:pt x="2495" y="3881"/>
                  </a:cubicBezTo>
                  <a:cubicBezTo>
                    <a:pt x="4999" y="3881"/>
                    <a:pt x="4999" y="0"/>
                    <a:pt x="2495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8"/>
            <p:cNvSpPr/>
            <p:nvPr/>
          </p:nvSpPr>
          <p:spPr>
            <a:xfrm>
              <a:off x="1299050" y="3246650"/>
              <a:ext cx="124975" cy="97050"/>
            </a:xfrm>
            <a:custGeom>
              <a:rect b="b" l="l" r="r" t="t"/>
              <a:pathLst>
                <a:path extrusionOk="0" h="3882" w="4999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8"/>
            <p:cNvSpPr/>
            <p:nvPr/>
          </p:nvSpPr>
          <p:spPr>
            <a:xfrm>
              <a:off x="1816550" y="3850750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8"/>
            <p:cNvSpPr/>
            <p:nvPr/>
          </p:nvSpPr>
          <p:spPr>
            <a:xfrm>
              <a:off x="3455650" y="4443650"/>
              <a:ext cx="125250" cy="97300"/>
            </a:xfrm>
            <a:custGeom>
              <a:rect b="b" l="l" r="r" t="t"/>
              <a:pathLst>
                <a:path extrusionOk="0" h="3892" w="5010">
                  <a:moveTo>
                    <a:pt x="2505" y="0"/>
                  </a:moveTo>
                  <a:cubicBezTo>
                    <a:pt x="12" y="0"/>
                    <a:pt x="1" y="3892"/>
                    <a:pt x="2505" y="3892"/>
                  </a:cubicBezTo>
                  <a:cubicBezTo>
                    <a:pt x="5009" y="3892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8"/>
            <p:cNvSpPr/>
            <p:nvPr/>
          </p:nvSpPr>
          <p:spPr>
            <a:xfrm>
              <a:off x="3434275" y="4907425"/>
              <a:ext cx="124975" cy="97050"/>
            </a:xfrm>
            <a:custGeom>
              <a:rect b="b" l="l" r="r" t="t"/>
              <a:pathLst>
                <a:path extrusionOk="0" h="3882" w="4999">
                  <a:moveTo>
                    <a:pt x="2494" y="0"/>
                  </a:moveTo>
                  <a:cubicBezTo>
                    <a:pt x="0" y="0"/>
                    <a:pt x="0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8"/>
            <p:cNvSpPr/>
            <p:nvPr/>
          </p:nvSpPr>
          <p:spPr>
            <a:xfrm>
              <a:off x="3973450" y="4529975"/>
              <a:ext cx="124950" cy="97050"/>
            </a:xfrm>
            <a:custGeom>
              <a:rect b="b" l="l" r="r" t="t"/>
              <a:pathLst>
                <a:path extrusionOk="0" h="3882" w="4998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7" y="3882"/>
                    <a:pt x="4997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8"/>
            <p:cNvSpPr/>
            <p:nvPr/>
          </p:nvSpPr>
          <p:spPr>
            <a:xfrm>
              <a:off x="4393900" y="432175"/>
              <a:ext cx="125250" cy="97050"/>
            </a:xfrm>
            <a:custGeom>
              <a:rect b="b" l="l" r="r" t="t"/>
              <a:pathLst>
                <a:path extrusionOk="0" h="3882" w="501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8"/>
            <p:cNvSpPr/>
            <p:nvPr/>
          </p:nvSpPr>
          <p:spPr>
            <a:xfrm>
              <a:off x="5461525" y="798925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8"/>
            <p:cNvSpPr/>
            <p:nvPr/>
          </p:nvSpPr>
          <p:spPr>
            <a:xfrm>
              <a:off x="2582375" y="1154700"/>
              <a:ext cx="124975" cy="97050"/>
            </a:xfrm>
            <a:custGeom>
              <a:rect b="b" l="l" r="r" t="t"/>
              <a:pathLst>
                <a:path extrusionOk="0" h="3882" w="4999">
                  <a:moveTo>
                    <a:pt x="2494" y="1"/>
                  </a:moveTo>
                  <a:cubicBezTo>
                    <a:pt x="0" y="1"/>
                    <a:pt x="0" y="3882"/>
                    <a:pt x="2494" y="3882"/>
                  </a:cubicBezTo>
                  <a:cubicBezTo>
                    <a:pt x="4998" y="3882"/>
                    <a:pt x="4998" y="1"/>
                    <a:pt x="2494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8"/>
            <p:cNvSpPr/>
            <p:nvPr/>
          </p:nvSpPr>
          <p:spPr>
            <a:xfrm>
              <a:off x="1676475" y="1111675"/>
              <a:ext cx="124975" cy="97050"/>
            </a:xfrm>
            <a:custGeom>
              <a:rect b="b" l="l" r="r" t="t"/>
              <a:pathLst>
                <a:path extrusionOk="0" h="3882" w="4999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8"/>
            <p:cNvSpPr/>
            <p:nvPr/>
          </p:nvSpPr>
          <p:spPr>
            <a:xfrm>
              <a:off x="1827500" y="1575175"/>
              <a:ext cx="124975" cy="97050"/>
            </a:xfrm>
            <a:custGeom>
              <a:rect b="b" l="l" r="r" t="t"/>
              <a:pathLst>
                <a:path extrusionOk="0" h="3882" w="4999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8"/>
            <p:cNvSpPr/>
            <p:nvPr/>
          </p:nvSpPr>
          <p:spPr>
            <a:xfrm>
              <a:off x="1114625" y="2861125"/>
              <a:ext cx="62650" cy="48525"/>
            </a:xfrm>
            <a:custGeom>
              <a:rect b="b" l="l" r="r" t="t"/>
              <a:pathLst>
                <a:path extrusionOk="0" h="1941" w="2506">
                  <a:moveTo>
                    <a:pt x="1253" y="0"/>
                  </a:moveTo>
                  <a:cubicBezTo>
                    <a:pt x="1" y="0"/>
                    <a:pt x="1" y="1941"/>
                    <a:pt x="1253" y="1941"/>
                  </a:cubicBezTo>
                  <a:cubicBezTo>
                    <a:pt x="2494" y="1941"/>
                    <a:pt x="2505" y="0"/>
                    <a:pt x="1253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8"/>
            <p:cNvSpPr/>
            <p:nvPr/>
          </p:nvSpPr>
          <p:spPr>
            <a:xfrm>
              <a:off x="1082300" y="2365275"/>
              <a:ext cx="62625" cy="48550"/>
            </a:xfrm>
            <a:custGeom>
              <a:rect b="b" l="l" r="r" t="t"/>
              <a:pathLst>
                <a:path extrusionOk="0" h="1942" w="2505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8"/>
            <p:cNvSpPr/>
            <p:nvPr/>
          </p:nvSpPr>
          <p:spPr>
            <a:xfrm>
              <a:off x="1750825" y="2753400"/>
              <a:ext cx="62625" cy="48550"/>
            </a:xfrm>
            <a:custGeom>
              <a:rect b="b" l="l" r="r" t="t"/>
              <a:pathLst>
                <a:path extrusionOk="0" h="1942" w="2505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8"/>
            <p:cNvSpPr/>
            <p:nvPr/>
          </p:nvSpPr>
          <p:spPr>
            <a:xfrm>
              <a:off x="2387000" y="3335600"/>
              <a:ext cx="62650" cy="48800"/>
            </a:xfrm>
            <a:custGeom>
              <a:rect b="b" l="l" r="r" t="t"/>
              <a:pathLst>
                <a:path extrusionOk="0" h="1952" w="2506">
                  <a:moveTo>
                    <a:pt x="1253" y="0"/>
                  </a:moveTo>
                  <a:cubicBezTo>
                    <a:pt x="11" y="0"/>
                    <a:pt x="1" y="1951"/>
                    <a:pt x="1253" y="1951"/>
                  </a:cubicBezTo>
                  <a:cubicBezTo>
                    <a:pt x="2505" y="1951"/>
                    <a:pt x="2505" y="0"/>
                    <a:pt x="1253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8"/>
            <p:cNvSpPr/>
            <p:nvPr/>
          </p:nvSpPr>
          <p:spPr>
            <a:xfrm>
              <a:off x="3325250" y="2570025"/>
              <a:ext cx="62625" cy="48525"/>
            </a:xfrm>
            <a:custGeom>
              <a:rect b="b" l="l" r="r" t="t"/>
              <a:pathLst>
                <a:path extrusionOk="0" h="1941" w="2505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504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8"/>
            <p:cNvSpPr/>
            <p:nvPr/>
          </p:nvSpPr>
          <p:spPr>
            <a:xfrm>
              <a:off x="2606125" y="2589325"/>
              <a:ext cx="224350" cy="424425"/>
            </a:xfrm>
            <a:custGeom>
              <a:rect b="b" l="l" r="r" t="t"/>
              <a:pathLst>
                <a:path extrusionOk="0" h="16977" w="8974">
                  <a:moveTo>
                    <a:pt x="8795" y="0"/>
                  </a:moveTo>
                  <a:lnTo>
                    <a:pt x="0" y="16976"/>
                  </a:lnTo>
                  <a:lnTo>
                    <a:pt x="897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8"/>
            <p:cNvSpPr/>
            <p:nvPr/>
          </p:nvSpPr>
          <p:spPr>
            <a:xfrm>
              <a:off x="2426150" y="2589325"/>
              <a:ext cx="399875" cy="751250"/>
            </a:xfrm>
            <a:custGeom>
              <a:rect b="b" l="l" r="r" t="t"/>
              <a:pathLst>
                <a:path extrusionOk="0" h="30050" w="15995">
                  <a:moveTo>
                    <a:pt x="15806" y="0"/>
                  </a:moveTo>
                  <a:lnTo>
                    <a:pt x="0" y="29903"/>
                  </a:lnTo>
                  <a:cubicBezTo>
                    <a:pt x="104" y="29935"/>
                    <a:pt x="198" y="29987"/>
                    <a:pt x="281" y="30049"/>
                  </a:cubicBezTo>
                  <a:lnTo>
                    <a:pt x="7199" y="16976"/>
                  </a:lnTo>
                  <a:lnTo>
                    <a:pt x="1599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8"/>
            <p:cNvSpPr/>
            <p:nvPr/>
          </p:nvSpPr>
          <p:spPr>
            <a:xfrm>
              <a:off x="2821300" y="2583325"/>
              <a:ext cx="10200" cy="6025"/>
            </a:xfrm>
            <a:custGeom>
              <a:rect b="b" l="l" r="r" t="t"/>
              <a:pathLst>
                <a:path extrusionOk="0" h="241" w="408">
                  <a:moveTo>
                    <a:pt x="126" y="1"/>
                  </a:moveTo>
                  <a:lnTo>
                    <a:pt x="0" y="240"/>
                  </a:lnTo>
                  <a:lnTo>
                    <a:pt x="366" y="240"/>
                  </a:lnTo>
                  <a:lnTo>
                    <a:pt x="408" y="157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8"/>
            <p:cNvSpPr/>
            <p:nvPr/>
          </p:nvSpPr>
          <p:spPr>
            <a:xfrm>
              <a:off x="2414650" y="3336900"/>
              <a:ext cx="18550" cy="25050"/>
            </a:xfrm>
            <a:custGeom>
              <a:rect b="b" l="l" r="r" t="t"/>
              <a:pathLst>
                <a:path extrusionOk="0" h="1002" w="742">
                  <a:moveTo>
                    <a:pt x="460" y="0"/>
                  </a:moveTo>
                  <a:lnTo>
                    <a:pt x="1" y="846"/>
                  </a:lnTo>
                  <a:lnTo>
                    <a:pt x="293" y="1002"/>
                  </a:lnTo>
                  <a:lnTo>
                    <a:pt x="741" y="146"/>
                  </a:lnTo>
                  <a:cubicBezTo>
                    <a:pt x="658" y="84"/>
                    <a:pt x="564" y="32"/>
                    <a:pt x="460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8"/>
            <p:cNvSpPr/>
            <p:nvPr/>
          </p:nvSpPr>
          <p:spPr>
            <a:xfrm>
              <a:off x="4229575" y="933500"/>
              <a:ext cx="124975" cy="97075"/>
            </a:xfrm>
            <a:custGeom>
              <a:rect b="b" l="l" r="r" t="t"/>
              <a:pathLst>
                <a:path extrusionOk="0" h="3883" w="4999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8"/>
            <p:cNvSpPr/>
            <p:nvPr/>
          </p:nvSpPr>
          <p:spPr>
            <a:xfrm>
              <a:off x="3792675" y="3473325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8"/>
            <p:cNvSpPr/>
            <p:nvPr/>
          </p:nvSpPr>
          <p:spPr>
            <a:xfrm>
              <a:off x="2716975" y="3748250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8"/>
            <p:cNvSpPr/>
            <p:nvPr/>
          </p:nvSpPr>
          <p:spPr>
            <a:xfrm>
              <a:off x="2749300" y="2543175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5" y="0"/>
                  </a:moveTo>
                  <a:cubicBezTo>
                    <a:pt x="12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8"/>
            <p:cNvSpPr/>
            <p:nvPr/>
          </p:nvSpPr>
          <p:spPr>
            <a:xfrm>
              <a:off x="1374425" y="1475525"/>
              <a:ext cx="125225" cy="97075"/>
            </a:xfrm>
            <a:custGeom>
              <a:rect b="b" l="l" r="r" t="t"/>
              <a:pathLst>
                <a:path extrusionOk="0" h="3883" w="5009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8"/>
            <p:cNvSpPr/>
            <p:nvPr/>
          </p:nvSpPr>
          <p:spPr>
            <a:xfrm>
              <a:off x="3016400" y="407925"/>
              <a:ext cx="124975" cy="97050"/>
            </a:xfrm>
            <a:custGeom>
              <a:rect b="b" l="l" r="r" t="t"/>
              <a:pathLst>
                <a:path extrusionOk="0" h="3882" w="4999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8"/>
            <p:cNvSpPr/>
            <p:nvPr/>
          </p:nvSpPr>
          <p:spPr>
            <a:xfrm>
              <a:off x="5774275" y="2907025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5" y="1"/>
                  </a:moveTo>
                  <a:cubicBezTo>
                    <a:pt x="0" y="1"/>
                    <a:pt x="0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8"/>
            <p:cNvSpPr/>
            <p:nvPr/>
          </p:nvSpPr>
          <p:spPr>
            <a:xfrm>
              <a:off x="6186650" y="2607850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8"/>
            <p:cNvSpPr/>
            <p:nvPr/>
          </p:nvSpPr>
          <p:spPr>
            <a:xfrm>
              <a:off x="6267775" y="1556400"/>
              <a:ext cx="124975" cy="97050"/>
            </a:xfrm>
            <a:custGeom>
              <a:rect b="b" l="l" r="r" t="t"/>
              <a:pathLst>
                <a:path extrusionOk="0" h="3882" w="4999">
                  <a:moveTo>
                    <a:pt x="2494" y="0"/>
                  </a:moveTo>
                  <a:cubicBezTo>
                    <a:pt x="1" y="0"/>
                    <a:pt x="1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8"/>
            <p:cNvSpPr/>
            <p:nvPr/>
          </p:nvSpPr>
          <p:spPr>
            <a:xfrm>
              <a:off x="3881625" y="4136375"/>
              <a:ext cx="125225" cy="97050"/>
            </a:xfrm>
            <a:custGeom>
              <a:rect b="b" l="l" r="r" t="t"/>
              <a:pathLst>
                <a:path extrusionOk="0" h="3882" w="5009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9" y="3882"/>
                    <a:pt x="5009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8"/>
            <p:cNvSpPr/>
            <p:nvPr/>
          </p:nvSpPr>
          <p:spPr>
            <a:xfrm>
              <a:off x="1633175" y="3392450"/>
              <a:ext cx="125250" cy="97075"/>
            </a:xfrm>
            <a:custGeom>
              <a:rect b="b" l="l" r="r" t="t"/>
              <a:pathLst>
                <a:path extrusionOk="0" h="3883" w="501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8"/>
            <p:cNvSpPr/>
            <p:nvPr/>
          </p:nvSpPr>
          <p:spPr>
            <a:xfrm>
              <a:off x="2021575" y="860750"/>
              <a:ext cx="124975" cy="97050"/>
            </a:xfrm>
            <a:custGeom>
              <a:rect b="b" l="l" r="r" t="t"/>
              <a:pathLst>
                <a:path extrusionOk="0" h="3882" w="4999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499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8"/>
            <p:cNvSpPr/>
            <p:nvPr/>
          </p:nvSpPr>
          <p:spPr>
            <a:xfrm>
              <a:off x="1801425" y="5462725"/>
              <a:ext cx="5225" cy="1600"/>
            </a:xfrm>
            <a:custGeom>
              <a:rect b="b" l="l" r="r" t="t"/>
              <a:pathLst>
                <a:path extrusionOk="0" h="64" w="209">
                  <a:moveTo>
                    <a:pt x="105" y="1"/>
                  </a:moveTo>
                  <a:lnTo>
                    <a:pt x="157" y="22"/>
                  </a:lnTo>
                  <a:lnTo>
                    <a:pt x="209" y="1"/>
                  </a:lnTo>
                  <a:close/>
                  <a:moveTo>
                    <a:pt x="0" y="1"/>
                  </a:moveTo>
                  <a:lnTo>
                    <a:pt x="21" y="64"/>
                  </a:lnTo>
                  <a:lnTo>
                    <a:pt x="84" y="64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8"/>
            <p:cNvSpPr/>
            <p:nvPr/>
          </p:nvSpPr>
          <p:spPr>
            <a:xfrm>
              <a:off x="1803500" y="5462725"/>
              <a:ext cx="1875" cy="1600"/>
            </a:xfrm>
            <a:custGeom>
              <a:rect b="b" l="l" r="r" t="t"/>
              <a:pathLst>
                <a:path extrusionOk="0" h="64" w="75">
                  <a:moveTo>
                    <a:pt x="22" y="1"/>
                  </a:moveTo>
                  <a:lnTo>
                    <a:pt x="1" y="64"/>
                  </a:lnTo>
                  <a:lnTo>
                    <a:pt x="74" y="2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8"/>
            <p:cNvSpPr/>
            <p:nvPr/>
          </p:nvSpPr>
          <p:spPr>
            <a:xfrm>
              <a:off x="1800375" y="5464050"/>
              <a:ext cx="2100" cy="3925"/>
            </a:xfrm>
            <a:custGeom>
              <a:rect b="b" l="l" r="r" t="t"/>
              <a:pathLst>
                <a:path extrusionOk="0" h="157" w="84">
                  <a:moveTo>
                    <a:pt x="0" y="1"/>
                  </a:moveTo>
                  <a:lnTo>
                    <a:pt x="0" y="157"/>
                  </a:lnTo>
                  <a:lnTo>
                    <a:pt x="84" y="63"/>
                  </a:lnTo>
                  <a:lnTo>
                    <a:pt x="63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8"/>
            <p:cNvSpPr/>
            <p:nvPr/>
          </p:nvSpPr>
          <p:spPr>
            <a:xfrm>
              <a:off x="1801950" y="5464300"/>
              <a:ext cx="1575" cy="1350"/>
            </a:xfrm>
            <a:custGeom>
              <a:rect b="b" l="l" r="r" t="t"/>
              <a:pathLst>
                <a:path extrusionOk="0" h="54" w="63">
                  <a:moveTo>
                    <a:pt x="0" y="1"/>
                  </a:moveTo>
                  <a:lnTo>
                    <a:pt x="21" y="5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8"/>
            <p:cNvSpPr/>
            <p:nvPr/>
          </p:nvSpPr>
          <p:spPr>
            <a:xfrm>
              <a:off x="1803500" y="5464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8"/>
            <p:cNvSpPr/>
            <p:nvPr/>
          </p:nvSpPr>
          <p:spPr>
            <a:xfrm>
              <a:off x="1807150" y="5464825"/>
              <a:ext cx="4475" cy="1075"/>
            </a:xfrm>
            <a:custGeom>
              <a:rect b="b" l="l" r="r" t="t"/>
              <a:pathLst>
                <a:path extrusionOk="0" h="43" w="179">
                  <a:moveTo>
                    <a:pt x="84" y="0"/>
                  </a:moveTo>
                  <a:lnTo>
                    <a:pt x="1" y="42"/>
                  </a:lnTo>
                  <a:lnTo>
                    <a:pt x="179" y="4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8"/>
            <p:cNvSpPr/>
            <p:nvPr/>
          </p:nvSpPr>
          <p:spPr>
            <a:xfrm>
              <a:off x="1806375" y="5465875"/>
              <a:ext cx="800" cy="275"/>
            </a:xfrm>
            <a:custGeom>
              <a:rect b="b" l="l" r="r" t="t"/>
              <a:pathLst>
                <a:path extrusionOk="0" h="11" w="32">
                  <a:moveTo>
                    <a:pt x="1" y="0"/>
                  </a:moveTo>
                  <a:lnTo>
                    <a:pt x="1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8"/>
            <p:cNvSpPr/>
            <p:nvPr/>
          </p:nvSpPr>
          <p:spPr>
            <a:xfrm>
              <a:off x="1805350" y="5462725"/>
              <a:ext cx="8100" cy="2125"/>
            </a:xfrm>
            <a:custGeom>
              <a:rect b="b" l="l" r="r" t="t"/>
              <a:pathLst>
                <a:path extrusionOk="0" h="85" w="324">
                  <a:moveTo>
                    <a:pt x="52" y="1"/>
                  </a:moveTo>
                  <a:lnTo>
                    <a:pt x="0" y="22"/>
                  </a:lnTo>
                  <a:lnTo>
                    <a:pt x="156" y="8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8"/>
            <p:cNvSpPr/>
            <p:nvPr/>
          </p:nvSpPr>
          <p:spPr>
            <a:xfrm>
              <a:off x="1803500" y="5463250"/>
              <a:ext cx="5775" cy="2650"/>
            </a:xfrm>
            <a:custGeom>
              <a:rect b="b" l="l" r="r" t="t"/>
              <a:pathLst>
                <a:path extrusionOk="0" h="106" w="231">
                  <a:moveTo>
                    <a:pt x="74" y="1"/>
                  </a:moveTo>
                  <a:lnTo>
                    <a:pt x="1" y="43"/>
                  </a:lnTo>
                  <a:lnTo>
                    <a:pt x="126" y="43"/>
                  </a:lnTo>
                  <a:lnTo>
                    <a:pt x="116" y="105"/>
                  </a:lnTo>
                  <a:lnTo>
                    <a:pt x="147" y="105"/>
                  </a:lnTo>
                  <a:lnTo>
                    <a:pt x="230" y="63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8"/>
            <p:cNvSpPr/>
            <p:nvPr/>
          </p:nvSpPr>
          <p:spPr>
            <a:xfrm>
              <a:off x="1806100" y="5466900"/>
              <a:ext cx="300" cy="1075"/>
            </a:xfrm>
            <a:custGeom>
              <a:rect b="b" l="l" r="r" t="t"/>
              <a:pathLst>
                <a:path extrusionOk="0" h="43" w="12">
                  <a:moveTo>
                    <a:pt x="1" y="1"/>
                  </a:moveTo>
                  <a:lnTo>
                    <a:pt x="12" y="4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8"/>
            <p:cNvSpPr/>
            <p:nvPr/>
          </p:nvSpPr>
          <p:spPr>
            <a:xfrm>
              <a:off x="1805850" y="5466125"/>
              <a:ext cx="550" cy="800"/>
            </a:xfrm>
            <a:custGeom>
              <a:rect b="b" l="l" r="r" t="t"/>
              <a:pathLst>
                <a:path extrusionOk="0" h="32" w="22">
                  <a:moveTo>
                    <a:pt x="22" y="1"/>
                  </a:moveTo>
                  <a:lnTo>
                    <a:pt x="1" y="11"/>
                  </a:lnTo>
                  <a:lnTo>
                    <a:pt x="11" y="32"/>
                  </a:lnTo>
                  <a:lnTo>
                    <a:pt x="22" y="3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8"/>
            <p:cNvSpPr/>
            <p:nvPr/>
          </p:nvSpPr>
          <p:spPr>
            <a:xfrm>
              <a:off x="1803500" y="5466650"/>
              <a:ext cx="2900" cy="9425"/>
            </a:xfrm>
            <a:custGeom>
              <a:rect b="b" l="l" r="r" t="t"/>
              <a:pathLst>
                <a:path extrusionOk="0" h="377" w="116">
                  <a:moveTo>
                    <a:pt x="74" y="1"/>
                  </a:moveTo>
                  <a:lnTo>
                    <a:pt x="1" y="84"/>
                  </a:lnTo>
                  <a:lnTo>
                    <a:pt x="105" y="376"/>
                  </a:lnTo>
                  <a:lnTo>
                    <a:pt x="116" y="53"/>
                  </a:lnTo>
                  <a:lnTo>
                    <a:pt x="105" y="1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8"/>
            <p:cNvSpPr/>
            <p:nvPr/>
          </p:nvSpPr>
          <p:spPr>
            <a:xfrm>
              <a:off x="1805600" y="5466375"/>
              <a:ext cx="525" cy="550"/>
            </a:xfrm>
            <a:custGeom>
              <a:rect b="b" l="l" r="r" t="t"/>
              <a:pathLst>
                <a:path extrusionOk="0" h="22" w="21">
                  <a:moveTo>
                    <a:pt x="11" y="1"/>
                  </a:moveTo>
                  <a:lnTo>
                    <a:pt x="0" y="1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8"/>
            <p:cNvSpPr/>
            <p:nvPr/>
          </p:nvSpPr>
          <p:spPr>
            <a:xfrm>
              <a:off x="1800125" y="5465625"/>
              <a:ext cx="3400" cy="7050"/>
            </a:xfrm>
            <a:custGeom>
              <a:rect b="b" l="l" r="r" t="t"/>
              <a:pathLst>
                <a:path extrusionOk="0" h="282" w="136">
                  <a:moveTo>
                    <a:pt x="94" y="0"/>
                  </a:moveTo>
                  <a:lnTo>
                    <a:pt x="10" y="94"/>
                  </a:lnTo>
                  <a:lnTo>
                    <a:pt x="0" y="281"/>
                  </a:lnTo>
                  <a:lnTo>
                    <a:pt x="136" y="12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8"/>
            <p:cNvSpPr/>
            <p:nvPr/>
          </p:nvSpPr>
          <p:spPr>
            <a:xfrm>
              <a:off x="1805600" y="5465875"/>
              <a:ext cx="800" cy="525"/>
            </a:xfrm>
            <a:custGeom>
              <a:rect b="b" l="l" r="r" t="t"/>
              <a:pathLst>
                <a:path extrusionOk="0" h="21" w="32">
                  <a:moveTo>
                    <a:pt x="0" y="0"/>
                  </a:moveTo>
                  <a:lnTo>
                    <a:pt x="11" y="21"/>
                  </a:lnTo>
                  <a:lnTo>
                    <a:pt x="32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8"/>
            <p:cNvSpPr/>
            <p:nvPr/>
          </p:nvSpPr>
          <p:spPr>
            <a:xfrm>
              <a:off x="1802450" y="5464300"/>
              <a:ext cx="3175" cy="4475"/>
            </a:xfrm>
            <a:custGeom>
              <a:rect b="b" l="l" r="r" t="t"/>
              <a:pathLst>
                <a:path extrusionOk="0" h="179" w="127">
                  <a:moveTo>
                    <a:pt x="43" y="1"/>
                  </a:moveTo>
                  <a:lnTo>
                    <a:pt x="1" y="53"/>
                  </a:lnTo>
                  <a:lnTo>
                    <a:pt x="43" y="178"/>
                  </a:lnTo>
                  <a:lnTo>
                    <a:pt x="116" y="95"/>
                  </a:lnTo>
                  <a:lnTo>
                    <a:pt x="126" y="95"/>
                  </a:lnTo>
                  <a:lnTo>
                    <a:pt x="22" y="53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8"/>
            <p:cNvSpPr/>
            <p:nvPr/>
          </p:nvSpPr>
          <p:spPr>
            <a:xfrm>
              <a:off x="1802975" y="5464300"/>
              <a:ext cx="3675" cy="2375"/>
            </a:xfrm>
            <a:custGeom>
              <a:rect b="b" l="l" r="r" t="t"/>
              <a:pathLst>
                <a:path extrusionOk="0" h="95" w="147">
                  <a:moveTo>
                    <a:pt x="22" y="1"/>
                  </a:moveTo>
                  <a:lnTo>
                    <a:pt x="1" y="53"/>
                  </a:lnTo>
                  <a:lnTo>
                    <a:pt x="105" y="95"/>
                  </a:lnTo>
                  <a:lnTo>
                    <a:pt x="116" y="84"/>
                  </a:lnTo>
                  <a:lnTo>
                    <a:pt x="105" y="63"/>
                  </a:lnTo>
                  <a:lnTo>
                    <a:pt x="137" y="63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" name="Google Shape;738;p38"/>
          <p:cNvSpPr txBox="1"/>
          <p:nvPr>
            <p:ph idx="4294967295" type="subTitle"/>
          </p:nvPr>
        </p:nvSpPr>
        <p:spPr>
          <a:xfrm>
            <a:off x="860625" y="2337500"/>
            <a:ext cx="2208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Finding face in </a:t>
            </a:r>
            <a:r>
              <a:rPr lang="en" sz="1400"/>
              <a:t>image</a:t>
            </a:r>
            <a:r>
              <a:rPr lang="en" sz="1400"/>
              <a:t> for each person</a:t>
            </a:r>
            <a:endParaRPr sz="1400"/>
          </a:p>
        </p:txBody>
      </p:sp>
      <p:sp>
        <p:nvSpPr>
          <p:cNvPr id="739" name="Google Shape;739;p38"/>
          <p:cNvSpPr txBox="1"/>
          <p:nvPr>
            <p:ph idx="4294967295" type="subTitle"/>
          </p:nvPr>
        </p:nvSpPr>
        <p:spPr>
          <a:xfrm>
            <a:off x="6074974" y="1697138"/>
            <a:ext cx="2208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For images </a:t>
            </a:r>
            <a:r>
              <a:rPr lang="en" sz="1400"/>
              <a:t>portraying</a:t>
            </a:r>
            <a:r>
              <a:rPr lang="en" sz="1400"/>
              <a:t> only one person</a:t>
            </a:r>
            <a:endParaRPr sz="1400"/>
          </a:p>
        </p:txBody>
      </p:sp>
      <p:sp>
        <p:nvSpPr>
          <p:cNvPr id="740" name="Google Shape;740;p38"/>
          <p:cNvSpPr txBox="1"/>
          <p:nvPr>
            <p:ph idx="4294967295" type="subTitle"/>
          </p:nvPr>
        </p:nvSpPr>
        <p:spPr>
          <a:xfrm>
            <a:off x="6074974" y="3294263"/>
            <a:ext cx="2208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Trained with face encodings and names</a:t>
            </a:r>
            <a:endParaRPr sz="1400"/>
          </a:p>
        </p:txBody>
      </p:sp>
      <p:cxnSp>
        <p:nvCxnSpPr>
          <p:cNvPr id="741" name="Google Shape;741;p38"/>
          <p:cNvCxnSpPr>
            <a:stCxn id="739" idx="1"/>
          </p:cNvCxnSpPr>
          <p:nvPr/>
        </p:nvCxnSpPr>
        <p:spPr>
          <a:xfrm flipH="1">
            <a:off x="5172574" y="2047838"/>
            <a:ext cx="902400" cy="1941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742" name="Google Shape;742;p38"/>
          <p:cNvCxnSpPr>
            <a:stCxn id="740" idx="1"/>
          </p:cNvCxnSpPr>
          <p:nvPr/>
        </p:nvCxnSpPr>
        <p:spPr>
          <a:xfrm rot="10800000">
            <a:off x="4590274" y="3202463"/>
            <a:ext cx="1484700" cy="442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743" name="Google Shape;743;p38"/>
          <p:cNvCxnSpPr>
            <a:stCxn id="738" idx="3"/>
          </p:cNvCxnSpPr>
          <p:nvPr/>
        </p:nvCxnSpPr>
        <p:spPr>
          <a:xfrm>
            <a:off x="3069225" y="2688200"/>
            <a:ext cx="8418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744" name="Google Shape;744;p38"/>
          <p:cNvSpPr txBox="1"/>
          <p:nvPr>
            <p:ph idx="4294967295" type="subTitle"/>
          </p:nvPr>
        </p:nvSpPr>
        <p:spPr>
          <a:xfrm>
            <a:off x="860625" y="1968536"/>
            <a:ext cx="22086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Face Locations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45" name="Google Shape;745;p38"/>
          <p:cNvSpPr txBox="1"/>
          <p:nvPr>
            <p:ph idx="4294967295" type="subTitle"/>
          </p:nvPr>
        </p:nvSpPr>
        <p:spPr>
          <a:xfrm>
            <a:off x="6074975" y="1328160"/>
            <a:ext cx="22086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Face Encodings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46" name="Google Shape;746;p38"/>
          <p:cNvSpPr txBox="1"/>
          <p:nvPr>
            <p:ph idx="4294967295" type="subTitle"/>
          </p:nvPr>
        </p:nvSpPr>
        <p:spPr>
          <a:xfrm>
            <a:off x="6074975" y="2925285"/>
            <a:ext cx="22086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SVC Classifier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47" name="Google Shape;747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9"/>
          <p:cNvSpPr txBox="1"/>
          <p:nvPr>
            <p:ph idx="6" type="title"/>
          </p:nvPr>
        </p:nvSpPr>
        <p:spPr>
          <a:xfrm>
            <a:off x="5676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Testing </a:t>
            </a:r>
            <a:r>
              <a:rPr lang="en">
                <a:solidFill>
                  <a:schemeClr val="lt2"/>
                </a:solidFill>
              </a:rPr>
              <a:t>Evaluation</a:t>
            </a:r>
            <a:endParaRPr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39"/>
          <p:cNvSpPr txBox="1"/>
          <p:nvPr>
            <p:ph idx="1" type="subTitle"/>
          </p:nvPr>
        </p:nvSpPr>
        <p:spPr>
          <a:xfrm>
            <a:off x="99050" y="695250"/>
            <a:ext cx="2843100" cy="16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39"/>
          <p:cNvSpPr txBox="1"/>
          <p:nvPr>
            <p:ph type="title"/>
          </p:nvPr>
        </p:nvSpPr>
        <p:spPr>
          <a:xfrm>
            <a:off x="845725" y="1082525"/>
            <a:ext cx="3009000" cy="68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2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with Individual Pictures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39"/>
          <p:cNvSpPr txBox="1"/>
          <p:nvPr>
            <p:ph idx="5" type="title"/>
          </p:nvPr>
        </p:nvSpPr>
        <p:spPr>
          <a:xfrm>
            <a:off x="4895016" y="1122852"/>
            <a:ext cx="3549300" cy="68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Random Tests with Class Pictures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6" name="Google Shape;756;p39"/>
          <p:cNvGrpSpPr/>
          <p:nvPr/>
        </p:nvGrpSpPr>
        <p:grpSpPr>
          <a:xfrm>
            <a:off x="519738" y="2010285"/>
            <a:ext cx="3712230" cy="1460928"/>
            <a:chOff x="4411970" y="1799303"/>
            <a:chExt cx="734586" cy="411784"/>
          </a:xfrm>
        </p:grpSpPr>
        <p:sp>
          <p:nvSpPr>
            <p:cNvPr id="757" name="Google Shape;757;p39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4411974" y="1799303"/>
              <a:ext cx="310188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rPr>
                <a:t>Predictions of all unknown test data of individuals</a:t>
              </a:r>
              <a:endParaRPr/>
            </a:p>
          </p:txBody>
        </p:sp>
      </p:grpSp>
      <p:sp>
        <p:nvSpPr>
          <p:cNvPr id="759" name="Google Shape;759;p39"/>
          <p:cNvSpPr txBox="1"/>
          <p:nvPr/>
        </p:nvSpPr>
        <p:spPr>
          <a:xfrm>
            <a:off x="2160350" y="1992700"/>
            <a:ext cx="1966800" cy="11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lassification Report 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760" name="Google Shape;760;p39"/>
          <p:cNvSpPr/>
          <p:nvPr/>
        </p:nvSpPr>
        <p:spPr>
          <a:xfrm>
            <a:off x="4627334" y="2006530"/>
            <a:ext cx="3981390" cy="1451940"/>
          </a:xfrm>
          <a:custGeom>
            <a:rect b="b" l="l" r="r" t="t"/>
            <a:pathLst>
              <a:path extrusionOk="0" h="9064" w="16269">
                <a:moveTo>
                  <a:pt x="428" y="0"/>
                </a:moveTo>
                <a:cubicBezTo>
                  <a:pt x="193" y="0"/>
                  <a:pt x="2" y="191"/>
                  <a:pt x="2" y="428"/>
                </a:cubicBezTo>
                <a:lnTo>
                  <a:pt x="2" y="6900"/>
                </a:lnTo>
                <a:cubicBezTo>
                  <a:pt x="1" y="7136"/>
                  <a:pt x="193" y="7328"/>
                  <a:pt x="428" y="7328"/>
                </a:cubicBezTo>
                <a:lnTo>
                  <a:pt x="12834" y="7328"/>
                </a:lnTo>
                <a:lnTo>
                  <a:pt x="13836" y="9064"/>
                </a:lnTo>
                <a:lnTo>
                  <a:pt x="14839" y="7328"/>
                </a:lnTo>
                <a:lnTo>
                  <a:pt x="15839" y="7328"/>
                </a:lnTo>
                <a:cubicBezTo>
                  <a:pt x="16076" y="7328"/>
                  <a:pt x="16269" y="7137"/>
                  <a:pt x="16269" y="6900"/>
                </a:cubicBezTo>
                <a:lnTo>
                  <a:pt x="16269" y="428"/>
                </a:lnTo>
                <a:cubicBezTo>
                  <a:pt x="16267" y="191"/>
                  <a:pt x="16076" y="0"/>
                  <a:pt x="15839" y="0"/>
                </a:cubicBezTo>
                <a:close/>
              </a:path>
            </a:pathLst>
          </a:cu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39"/>
          <p:cNvSpPr txBox="1"/>
          <p:nvPr/>
        </p:nvSpPr>
        <p:spPr>
          <a:xfrm>
            <a:off x="6384725" y="1965309"/>
            <a:ext cx="2141400" cy="12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Mean accuracy 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across</a:t>
            </a:r>
            <a:b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</a:b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four examples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762" name="Google Shape;762;p39"/>
          <p:cNvSpPr/>
          <p:nvPr/>
        </p:nvSpPr>
        <p:spPr>
          <a:xfrm rot="5400000">
            <a:off x="5029951" y="1622237"/>
            <a:ext cx="1186985" cy="1968862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39"/>
          <p:cNvSpPr txBox="1"/>
          <p:nvPr/>
        </p:nvSpPr>
        <p:spPr>
          <a:xfrm>
            <a:off x="4627325" y="2010307"/>
            <a:ext cx="1757400" cy="1122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Prediction of single unknown class picture</a:t>
            </a:r>
            <a:endParaRPr b="1"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764" name="Google Shape;764;p39"/>
          <p:cNvSpPr/>
          <p:nvPr/>
        </p:nvSpPr>
        <p:spPr>
          <a:xfrm rot="5400000">
            <a:off x="810556" y="1734008"/>
            <a:ext cx="1163688" cy="174529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6" name="Google Shape;766;p39"/>
          <p:cNvPicPr preferRelativeResize="0"/>
          <p:nvPr/>
        </p:nvPicPr>
        <p:blipFill rotWithShape="1">
          <a:blip r:embed="rId4">
            <a:alphaModFix/>
          </a:blip>
          <a:srcRect b="0" l="0" r="0" t="16943"/>
          <a:stretch/>
        </p:blipFill>
        <p:spPr>
          <a:xfrm>
            <a:off x="692875" y="1811950"/>
            <a:ext cx="3314700" cy="3219950"/>
          </a:xfrm>
          <a:prstGeom prst="rect">
            <a:avLst/>
          </a:prstGeom>
          <a:noFill/>
          <a:ln>
            <a:noFill/>
          </a:ln>
        </p:spPr>
      </p:pic>
      <p:sp>
        <p:nvSpPr>
          <p:cNvPr id="767" name="Google Shape;767;p39"/>
          <p:cNvSpPr/>
          <p:nvPr/>
        </p:nvSpPr>
        <p:spPr>
          <a:xfrm>
            <a:off x="779075" y="4509225"/>
            <a:ext cx="2734500" cy="3150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8" name="Google Shape;768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86825" y="1852275"/>
            <a:ext cx="2238375" cy="29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769" name="Google Shape;769;p39"/>
          <p:cNvSpPr txBox="1"/>
          <p:nvPr>
            <p:ph idx="4294967295" type="title"/>
          </p:nvPr>
        </p:nvSpPr>
        <p:spPr>
          <a:xfrm>
            <a:off x="7219200" y="3813025"/>
            <a:ext cx="13893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88.84 </a:t>
            </a:r>
            <a:r>
              <a:rPr lang="en"/>
              <a:t>%</a:t>
            </a:r>
            <a:endParaRPr/>
          </a:p>
        </p:txBody>
      </p:sp>
      <p:sp>
        <p:nvSpPr>
          <p:cNvPr id="770" name="Google Shape;770;p39"/>
          <p:cNvSpPr txBox="1"/>
          <p:nvPr>
            <p:ph idx="4294967295" type="title"/>
          </p:nvPr>
        </p:nvSpPr>
        <p:spPr>
          <a:xfrm>
            <a:off x="1747000" y="4322775"/>
            <a:ext cx="13284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 </a:t>
            </a:r>
            <a:r>
              <a:rPr lang="en"/>
              <a:t>%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40"/>
          <p:cNvSpPr txBox="1"/>
          <p:nvPr>
            <p:ph idx="1" type="subTitle"/>
          </p:nvPr>
        </p:nvSpPr>
        <p:spPr>
          <a:xfrm flipH="1">
            <a:off x="4753705" y="1532900"/>
            <a:ext cx="36576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 Recognize with Videos/Webcam</a:t>
            </a:r>
            <a:endParaRPr/>
          </a:p>
        </p:txBody>
      </p:sp>
      <p:sp>
        <p:nvSpPr>
          <p:cNvPr id="776" name="Google Shape;776;p40"/>
          <p:cNvSpPr txBox="1"/>
          <p:nvPr>
            <p:ph idx="2" type="subTitle"/>
          </p:nvPr>
        </p:nvSpPr>
        <p:spPr>
          <a:xfrm flipH="1">
            <a:off x="5168738" y="1857925"/>
            <a:ext cx="36576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Fira Sans Condensed"/>
                <a:ea typeface="Fira Sans Condensed"/>
                <a:cs typeface="Fira Sans Condensed"/>
                <a:sym typeface="Fira Sans Condensed"/>
              </a:rPr>
              <a:t>Pros:</a:t>
            </a:r>
            <a:r>
              <a:rPr lang="en"/>
              <a:t> No interruption during the lecture, can extract more info, not miss late students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Fira Sans Condensed"/>
                <a:ea typeface="Fira Sans Condensed"/>
                <a:cs typeface="Fira Sans Condensed"/>
                <a:sym typeface="Fira Sans Condensed"/>
              </a:rPr>
              <a:t>Cons: </a:t>
            </a:r>
            <a:r>
              <a:rPr lang="en"/>
              <a:t>C</a:t>
            </a:r>
            <a:r>
              <a:rPr lang="en"/>
              <a:t>omplicated computation, privacy concern</a:t>
            </a:r>
            <a:endParaRPr/>
          </a:p>
        </p:txBody>
      </p:sp>
      <p:sp>
        <p:nvSpPr>
          <p:cNvPr id="777" name="Google Shape;777;p40"/>
          <p:cNvSpPr txBox="1"/>
          <p:nvPr>
            <p:ph idx="3" type="subTitle"/>
          </p:nvPr>
        </p:nvSpPr>
        <p:spPr>
          <a:xfrm flipH="1">
            <a:off x="751844" y="1532900"/>
            <a:ext cx="31992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01 </a:t>
            </a:r>
            <a:r>
              <a:rPr lang="en"/>
              <a:t>Recognize with Screenshot</a:t>
            </a:r>
            <a:endParaRPr/>
          </a:p>
        </p:txBody>
      </p:sp>
      <p:sp>
        <p:nvSpPr>
          <p:cNvPr id="778" name="Google Shape;778;p40"/>
          <p:cNvSpPr txBox="1"/>
          <p:nvPr>
            <p:ph idx="4" type="subTitle"/>
          </p:nvPr>
        </p:nvSpPr>
        <p:spPr>
          <a:xfrm flipH="1">
            <a:off x="1187350" y="1857925"/>
            <a:ext cx="31992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Fira Sans Condensed"/>
                <a:ea typeface="Fira Sans Condensed"/>
                <a:cs typeface="Fira Sans Condensed"/>
                <a:sym typeface="Fira Sans Condensed"/>
              </a:rPr>
              <a:t>Pros: </a:t>
            </a:r>
            <a:r>
              <a:rPr lang="en"/>
              <a:t>Fast and simple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Fira Sans Condensed"/>
                <a:ea typeface="Fira Sans Condensed"/>
                <a:cs typeface="Fira Sans Condensed"/>
                <a:sym typeface="Fira Sans Condensed"/>
              </a:rPr>
              <a:t>Cons: </a:t>
            </a:r>
            <a:r>
              <a:rPr lang="en"/>
              <a:t>need to choose the proper moment in case some students are late</a:t>
            </a:r>
            <a:endParaRPr/>
          </a:p>
        </p:txBody>
      </p:sp>
      <p:sp>
        <p:nvSpPr>
          <p:cNvPr id="779" name="Google Shape;779;p40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Scenarios</a:t>
            </a:r>
            <a:endParaRPr/>
          </a:p>
        </p:txBody>
      </p:sp>
      <p:pic>
        <p:nvPicPr>
          <p:cNvPr id="780" name="Google Shape;78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175" y="2762300"/>
            <a:ext cx="2988768" cy="224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2881" y="2762300"/>
            <a:ext cx="2241575" cy="224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40"/>
          <p:cNvSpPr txBox="1"/>
          <p:nvPr/>
        </p:nvSpPr>
        <p:spPr>
          <a:xfrm>
            <a:off x="0" y="4806300"/>
            <a:ext cx="72141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Photo source: </a:t>
            </a:r>
            <a:r>
              <a:rPr lang="en" sz="1000" u="sng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https://www.eyeson.com/</a:t>
            </a:r>
            <a:endParaRPr sz="1300">
              <a:solidFill>
                <a:srgbClr val="FFFFFF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cxnSp>
        <p:nvCxnSpPr>
          <p:cNvPr id="783" name="Google Shape;783;p40"/>
          <p:cNvCxnSpPr/>
          <p:nvPr/>
        </p:nvCxnSpPr>
        <p:spPr>
          <a:xfrm>
            <a:off x="4636050" y="1659075"/>
            <a:ext cx="0" cy="6306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784" name="Google Shape;784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Time!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UAttended Demo</a:t>
            </a:r>
            <a:endParaRPr/>
          </a:p>
        </p:txBody>
      </p:sp>
      <p:sp>
        <p:nvSpPr>
          <p:cNvPr id="127" name="Google Shape;127;p23"/>
          <p:cNvSpPr txBox="1"/>
          <p:nvPr>
            <p:ph idx="1" type="subTitle"/>
          </p:nvPr>
        </p:nvSpPr>
        <p:spPr>
          <a:xfrm>
            <a:off x="1511699" y="1919209"/>
            <a:ext cx="2537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user journey of generating an attendance list</a:t>
            </a:r>
            <a:endParaRPr/>
          </a:p>
        </p:txBody>
      </p:sp>
      <p:sp>
        <p:nvSpPr>
          <p:cNvPr id="128" name="Google Shape;128;p23"/>
          <p:cNvSpPr txBox="1"/>
          <p:nvPr>
            <p:ph idx="2" type="title"/>
          </p:nvPr>
        </p:nvSpPr>
        <p:spPr>
          <a:xfrm>
            <a:off x="2041100" y="3030463"/>
            <a:ext cx="23391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</a:t>
            </a:r>
            <a:endParaRPr/>
          </a:p>
        </p:txBody>
      </p:sp>
      <p:sp>
        <p:nvSpPr>
          <p:cNvPr id="129" name="Google Shape;129;p23"/>
          <p:cNvSpPr txBox="1"/>
          <p:nvPr>
            <p:ph idx="3" type="subTitle"/>
          </p:nvPr>
        </p:nvSpPr>
        <p:spPr>
          <a:xfrm>
            <a:off x="2041111" y="3481334"/>
            <a:ext cx="2658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Preparation, training, application, evaluation, deployment</a:t>
            </a:r>
            <a:endParaRPr/>
          </a:p>
        </p:txBody>
      </p:sp>
      <p:sp>
        <p:nvSpPr>
          <p:cNvPr id="130" name="Google Shape;130;p23"/>
          <p:cNvSpPr txBox="1"/>
          <p:nvPr>
            <p:ph idx="4" type="title"/>
          </p:nvPr>
        </p:nvSpPr>
        <p:spPr>
          <a:xfrm>
            <a:off x="5467938" y="1452613"/>
            <a:ext cx="23391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&amp; Methodology</a:t>
            </a:r>
            <a:endParaRPr/>
          </a:p>
        </p:txBody>
      </p:sp>
      <p:sp>
        <p:nvSpPr>
          <p:cNvPr id="131" name="Google Shape;131;p23"/>
          <p:cNvSpPr txBox="1"/>
          <p:nvPr>
            <p:ph idx="5" type="subTitle"/>
          </p:nvPr>
        </p:nvSpPr>
        <p:spPr>
          <a:xfrm>
            <a:off x="5467924" y="1919213"/>
            <a:ext cx="2537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Face recognition methods &amp; tools, </a:t>
            </a:r>
            <a:r>
              <a:rPr lang="en"/>
              <a:t>GPU, </a:t>
            </a:r>
            <a:r>
              <a:rPr lang="en"/>
              <a:t>API</a:t>
            </a:r>
            <a:endParaRPr/>
          </a:p>
        </p:txBody>
      </p:sp>
      <p:sp>
        <p:nvSpPr>
          <p:cNvPr id="132" name="Google Shape;132;p23"/>
          <p:cNvSpPr txBox="1"/>
          <p:nvPr>
            <p:ph idx="6" type="title"/>
          </p:nvPr>
        </p:nvSpPr>
        <p:spPr>
          <a:xfrm>
            <a:off x="6100575" y="3030482"/>
            <a:ext cx="23391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Outlook</a:t>
            </a:r>
            <a:endParaRPr/>
          </a:p>
        </p:txBody>
      </p:sp>
      <p:sp>
        <p:nvSpPr>
          <p:cNvPr id="133" name="Google Shape;133;p23"/>
          <p:cNvSpPr txBox="1"/>
          <p:nvPr>
            <p:ph idx="7" type="subTitle"/>
          </p:nvPr>
        </p:nvSpPr>
        <p:spPr>
          <a:xfrm>
            <a:off x="6100575" y="3485462"/>
            <a:ext cx="2339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Summary, reflection &amp; further work</a:t>
            </a:r>
            <a:endParaRPr/>
          </a:p>
        </p:txBody>
      </p:sp>
      <p:sp>
        <p:nvSpPr>
          <p:cNvPr id="134" name="Google Shape;134;p23"/>
          <p:cNvSpPr txBox="1"/>
          <p:nvPr>
            <p:ph idx="8" type="title"/>
          </p:nvPr>
        </p:nvSpPr>
        <p:spPr>
          <a:xfrm>
            <a:off x="4658962" y="1739463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5" name="Google Shape;135;p23"/>
          <p:cNvSpPr txBox="1"/>
          <p:nvPr>
            <p:ph idx="9" type="title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6" name="Google Shape;136;p23"/>
          <p:cNvSpPr txBox="1"/>
          <p:nvPr>
            <p:ph idx="13" type="title"/>
          </p:nvPr>
        </p:nvSpPr>
        <p:spPr>
          <a:xfrm>
            <a:off x="5304000" y="3336032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7" name="Google Shape;137;p23"/>
          <p:cNvSpPr txBox="1"/>
          <p:nvPr>
            <p:ph idx="14" type="title"/>
          </p:nvPr>
        </p:nvSpPr>
        <p:spPr>
          <a:xfrm>
            <a:off x="1244550" y="3290313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38" name="Google Shape;138;p23"/>
          <p:cNvCxnSpPr/>
          <p:nvPr/>
        </p:nvCxnSpPr>
        <p:spPr>
          <a:xfrm>
            <a:off x="1371300" y="1396425"/>
            <a:ext cx="9300" cy="8544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39" name="Google Shape;139;p23"/>
          <p:cNvCxnSpPr/>
          <p:nvPr/>
        </p:nvCxnSpPr>
        <p:spPr>
          <a:xfrm>
            <a:off x="1902970" y="3085315"/>
            <a:ext cx="9300" cy="8544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40" name="Google Shape;140;p23"/>
          <p:cNvCxnSpPr/>
          <p:nvPr/>
        </p:nvCxnSpPr>
        <p:spPr>
          <a:xfrm>
            <a:off x="5358795" y="1542338"/>
            <a:ext cx="9300" cy="8544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41" name="Google Shape;141;p23"/>
          <p:cNvCxnSpPr/>
          <p:nvPr/>
        </p:nvCxnSpPr>
        <p:spPr>
          <a:xfrm>
            <a:off x="5937482" y="3100250"/>
            <a:ext cx="9300" cy="8544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42" name="Google Shape;142;p23"/>
          <p:cNvSpPr txBox="1"/>
          <p:nvPr>
            <p:ph type="title"/>
          </p:nvPr>
        </p:nvSpPr>
        <p:spPr>
          <a:xfrm>
            <a:off x="720100" y="393456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Contents</a:t>
            </a:r>
            <a:endParaRPr sz="3000">
              <a:solidFill>
                <a:srgbClr val="F3F3F3"/>
              </a:solidFill>
            </a:endParaRPr>
          </a:p>
        </p:txBody>
      </p:sp>
      <p:pic>
        <p:nvPicPr>
          <p:cNvPr id="143" name="Google Shape;143;p23"/>
          <p:cNvPicPr preferRelativeResize="0"/>
          <p:nvPr/>
        </p:nvPicPr>
        <p:blipFill rotWithShape="1">
          <a:blip r:embed="rId4">
            <a:alphaModFix/>
          </a:blip>
          <a:srcRect b="-6489" l="-16350" r="16349" t="6490"/>
          <a:stretch/>
        </p:blipFill>
        <p:spPr>
          <a:xfrm>
            <a:off x="-401802" y="-1"/>
            <a:ext cx="1646351" cy="145262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41"/>
          <p:cNvSpPr txBox="1"/>
          <p:nvPr>
            <p:ph idx="1" type="body"/>
          </p:nvPr>
        </p:nvSpPr>
        <p:spPr>
          <a:xfrm>
            <a:off x="720000" y="1279854"/>
            <a:ext cx="7704000" cy="3416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sp>
        <p:nvSpPr>
          <p:cNvPr id="790" name="Google Shape;790;p41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Recognition Application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91" name="Google Shape;791;p41"/>
          <p:cNvSpPr txBox="1"/>
          <p:nvPr>
            <p:ph idx="4294967295" type="subTitle"/>
          </p:nvPr>
        </p:nvSpPr>
        <p:spPr>
          <a:xfrm>
            <a:off x="845725" y="3612725"/>
            <a:ext cx="1894200" cy="5250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Catch faces based on the uploaded screenshot or video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41"/>
          <p:cNvSpPr txBox="1"/>
          <p:nvPr>
            <p:ph idx="4294967295" type="subTitle"/>
          </p:nvPr>
        </p:nvSpPr>
        <p:spPr>
          <a:xfrm>
            <a:off x="3844291" y="3612725"/>
            <a:ext cx="1815900" cy="7839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Apply the classifier model to recognize input faces and generate a name list</a:t>
            </a:r>
            <a:endParaRPr sz="1400"/>
          </a:p>
        </p:txBody>
      </p:sp>
      <p:sp>
        <p:nvSpPr>
          <p:cNvPr id="793" name="Google Shape;793;p41"/>
          <p:cNvSpPr txBox="1"/>
          <p:nvPr>
            <p:ph idx="4294967295" type="subTitle"/>
          </p:nvPr>
        </p:nvSpPr>
        <p:spPr>
          <a:xfrm>
            <a:off x="2107675" y="1570825"/>
            <a:ext cx="1990500" cy="9870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Detect the locations of faces and generate encodings respectively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41"/>
          <p:cNvSpPr txBox="1"/>
          <p:nvPr>
            <p:ph idx="4294967295" type="subTitle"/>
          </p:nvPr>
        </p:nvSpPr>
        <p:spPr>
          <a:xfrm>
            <a:off x="5325000" y="1385950"/>
            <a:ext cx="1990500" cy="9870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Identify potential wrongly recognized faces based on defined threshold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41"/>
          <p:cNvSpPr txBox="1"/>
          <p:nvPr>
            <p:ph idx="4294967295" type="subTitle"/>
          </p:nvPr>
        </p:nvSpPr>
        <p:spPr>
          <a:xfrm>
            <a:off x="2082025" y="2085725"/>
            <a:ext cx="2445300" cy="371400"/>
          </a:xfrm>
          <a:prstGeom prst="rect">
            <a:avLst/>
          </a:prstGeom>
        </p:spPr>
        <p:txBody>
          <a:bodyPr anchorCtr="0" anchor="t" bIns="0" lIns="91425" spcFirstLastPara="1" rIns="91425" wrap="square" tIns="2556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Face Location &amp; Encoding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96" name="Google Shape;796;p41"/>
          <p:cNvSpPr txBox="1"/>
          <p:nvPr>
            <p:ph idx="4294967295" type="subTitle"/>
          </p:nvPr>
        </p:nvSpPr>
        <p:spPr>
          <a:xfrm>
            <a:off x="5324550" y="2085714"/>
            <a:ext cx="1658400" cy="371400"/>
          </a:xfrm>
          <a:prstGeom prst="rect">
            <a:avLst/>
          </a:prstGeom>
        </p:spPr>
        <p:txBody>
          <a:bodyPr anchorCtr="0" anchor="t" bIns="0" lIns="91425" spcFirstLastPara="1" rIns="91425" wrap="square" tIns="255600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Result Evaluation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97" name="Google Shape;797;p41"/>
          <p:cNvSpPr txBox="1"/>
          <p:nvPr>
            <p:ph idx="4294967295" type="subTitle"/>
          </p:nvPr>
        </p:nvSpPr>
        <p:spPr>
          <a:xfrm>
            <a:off x="845725" y="3094974"/>
            <a:ext cx="1658400" cy="385500"/>
          </a:xfrm>
          <a:prstGeom prst="rect">
            <a:avLst/>
          </a:prstGeom>
        </p:spPr>
        <p:txBody>
          <a:bodyPr anchorCtr="0" anchor="t" bIns="0" lIns="91425" spcFirstLastPara="1" rIns="91425" wrap="square" tIns="2556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Image Capture</a:t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41"/>
          <p:cNvSpPr txBox="1"/>
          <p:nvPr>
            <p:ph idx="4294967295" type="subTitle"/>
          </p:nvPr>
        </p:nvSpPr>
        <p:spPr>
          <a:xfrm>
            <a:off x="3742788" y="3102014"/>
            <a:ext cx="1658400" cy="371400"/>
          </a:xfrm>
          <a:prstGeom prst="rect">
            <a:avLst/>
          </a:prstGeom>
        </p:spPr>
        <p:txBody>
          <a:bodyPr anchorCtr="0" anchor="t" bIns="0" lIns="91425" spcFirstLastPara="1" rIns="91425" wrap="square" tIns="255600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Face Recognition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99" name="Google Shape;799;p41"/>
          <p:cNvSpPr/>
          <p:nvPr/>
        </p:nvSpPr>
        <p:spPr>
          <a:xfrm>
            <a:off x="1194250" y="2676375"/>
            <a:ext cx="572700" cy="572700"/>
          </a:xfrm>
          <a:prstGeom prst="ellipse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41"/>
          <p:cNvSpPr/>
          <p:nvPr/>
        </p:nvSpPr>
        <p:spPr>
          <a:xfrm>
            <a:off x="2739950" y="2676375"/>
            <a:ext cx="572700" cy="572700"/>
          </a:xfrm>
          <a:prstGeom prst="ellipse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41"/>
          <p:cNvSpPr/>
          <p:nvPr/>
        </p:nvSpPr>
        <p:spPr>
          <a:xfrm>
            <a:off x="4285650" y="2676375"/>
            <a:ext cx="572700" cy="572700"/>
          </a:xfrm>
          <a:prstGeom prst="ellipse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41"/>
          <p:cNvSpPr/>
          <p:nvPr/>
        </p:nvSpPr>
        <p:spPr>
          <a:xfrm>
            <a:off x="5831350" y="2676375"/>
            <a:ext cx="572700" cy="572700"/>
          </a:xfrm>
          <a:prstGeom prst="ellipse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3" name="Google Shape;803;p41"/>
          <p:cNvCxnSpPr>
            <a:stCxn id="799" idx="6"/>
            <a:endCxn id="800" idx="2"/>
          </p:cNvCxnSpPr>
          <p:nvPr/>
        </p:nvCxnSpPr>
        <p:spPr>
          <a:xfrm>
            <a:off x="1766950" y="2962725"/>
            <a:ext cx="9729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4" name="Google Shape;804;p41"/>
          <p:cNvCxnSpPr>
            <a:stCxn id="800" idx="6"/>
            <a:endCxn id="801" idx="2"/>
          </p:cNvCxnSpPr>
          <p:nvPr/>
        </p:nvCxnSpPr>
        <p:spPr>
          <a:xfrm>
            <a:off x="3312650" y="2962725"/>
            <a:ext cx="9729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5" name="Google Shape;805;p41"/>
          <p:cNvCxnSpPr>
            <a:stCxn id="801" idx="6"/>
            <a:endCxn id="802" idx="2"/>
          </p:cNvCxnSpPr>
          <p:nvPr/>
        </p:nvCxnSpPr>
        <p:spPr>
          <a:xfrm>
            <a:off x="4858350" y="2962725"/>
            <a:ext cx="9729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06" name="Google Shape;806;p41"/>
          <p:cNvGrpSpPr/>
          <p:nvPr/>
        </p:nvGrpSpPr>
        <p:grpSpPr>
          <a:xfrm>
            <a:off x="1332734" y="2826965"/>
            <a:ext cx="288452" cy="275353"/>
            <a:chOff x="4126815" y="2760704"/>
            <a:chExt cx="380393" cy="363118"/>
          </a:xfrm>
        </p:grpSpPr>
        <p:sp>
          <p:nvSpPr>
            <p:cNvPr id="807" name="Google Shape;807;p41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" name="Google Shape;811;p41"/>
          <p:cNvGrpSpPr/>
          <p:nvPr/>
        </p:nvGrpSpPr>
        <p:grpSpPr>
          <a:xfrm>
            <a:off x="2885622" y="2824148"/>
            <a:ext cx="281276" cy="280987"/>
            <a:chOff x="2497275" y="2744159"/>
            <a:chExt cx="370930" cy="370549"/>
          </a:xfrm>
        </p:grpSpPr>
        <p:sp>
          <p:nvSpPr>
            <p:cNvPr id="812" name="Google Shape;812;p41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1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1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1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1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" name="Google Shape;818;p41"/>
          <p:cNvGrpSpPr/>
          <p:nvPr/>
        </p:nvGrpSpPr>
        <p:grpSpPr>
          <a:xfrm>
            <a:off x="4417196" y="2834313"/>
            <a:ext cx="309505" cy="260656"/>
            <a:chOff x="2171474" y="3369229"/>
            <a:chExt cx="408156" cy="343737"/>
          </a:xfrm>
        </p:grpSpPr>
        <p:sp>
          <p:nvSpPr>
            <p:cNvPr id="819" name="Google Shape;819;p41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" name="Google Shape;823;p41"/>
          <p:cNvGrpSpPr/>
          <p:nvPr/>
        </p:nvGrpSpPr>
        <p:grpSpPr>
          <a:xfrm>
            <a:off x="5980716" y="2825643"/>
            <a:ext cx="273857" cy="274147"/>
            <a:chOff x="7538896" y="1970156"/>
            <a:chExt cx="361147" cy="361529"/>
          </a:xfrm>
        </p:grpSpPr>
        <p:sp>
          <p:nvSpPr>
            <p:cNvPr id="824" name="Google Shape;824;p41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1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1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1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1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1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" name="Google Shape;830;p41"/>
          <p:cNvSpPr/>
          <p:nvPr/>
        </p:nvSpPr>
        <p:spPr>
          <a:xfrm>
            <a:off x="7380371" y="2676375"/>
            <a:ext cx="572700" cy="572700"/>
          </a:xfrm>
          <a:prstGeom prst="ellipse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1" name="Google Shape;831;p41"/>
          <p:cNvCxnSpPr>
            <a:endCxn id="830" idx="2"/>
          </p:cNvCxnSpPr>
          <p:nvPr/>
        </p:nvCxnSpPr>
        <p:spPr>
          <a:xfrm>
            <a:off x="6407471" y="2962725"/>
            <a:ext cx="9729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2" name="Google Shape;832;p41"/>
          <p:cNvSpPr txBox="1"/>
          <p:nvPr>
            <p:ph idx="4294967295" type="subTitle"/>
          </p:nvPr>
        </p:nvSpPr>
        <p:spPr>
          <a:xfrm>
            <a:off x="6314954" y="3612725"/>
            <a:ext cx="1815900" cy="7839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Authenticate </a:t>
            </a:r>
            <a:r>
              <a:rPr lang="en" sz="1400"/>
              <a:t>Google API to connect the result with the attendance list sheet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41"/>
          <p:cNvSpPr txBox="1"/>
          <p:nvPr>
            <p:ph idx="4294967295" type="subTitle"/>
          </p:nvPr>
        </p:nvSpPr>
        <p:spPr>
          <a:xfrm>
            <a:off x="5980725" y="3102025"/>
            <a:ext cx="2382000" cy="371400"/>
          </a:xfrm>
          <a:prstGeom prst="rect">
            <a:avLst/>
          </a:prstGeom>
        </p:spPr>
        <p:txBody>
          <a:bodyPr anchorCtr="0" anchor="t" bIns="0" lIns="91425" spcFirstLastPara="1" rIns="91425" wrap="square" tIns="255600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Google API Connection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834" name="Google Shape;834;p41"/>
          <p:cNvSpPr/>
          <p:nvPr/>
        </p:nvSpPr>
        <p:spPr>
          <a:xfrm>
            <a:off x="7496663" y="2783438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41"/>
          <p:cNvSpPr/>
          <p:nvPr/>
        </p:nvSpPr>
        <p:spPr>
          <a:xfrm>
            <a:off x="5167050" y="1381825"/>
            <a:ext cx="2290200" cy="12666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2"/>
          <p:cNvSpPr txBox="1"/>
          <p:nvPr>
            <p:ph idx="6" type="title"/>
          </p:nvPr>
        </p:nvSpPr>
        <p:spPr>
          <a:xfrm>
            <a:off x="5676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Result Evaluation</a:t>
            </a:r>
            <a:endParaRPr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42"/>
          <p:cNvSpPr txBox="1"/>
          <p:nvPr>
            <p:ph idx="1" type="subTitle"/>
          </p:nvPr>
        </p:nvSpPr>
        <p:spPr>
          <a:xfrm>
            <a:off x="99050" y="695250"/>
            <a:ext cx="2843100" cy="16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42"/>
          <p:cNvSpPr txBox="1"/>
          <p:nvPr>
            <p:ph type="title"/>
          </p:nvPr>
        </p:nvSpPr>
        <p:spPr>
          <a:xfrm>
            <a:off x="929475" y="1082525"/>
            <a:ext cx="2612700" cy="68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2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Recognize with Screenshot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42"/>
          <p:cNvSpPr txBox="1"/>
          <p:nvPr>
            <p:ph idx="5" type="title"/>
          </p:nvPr>
        </p:nvSpPr>
        <p:spPr>
          <a:xfrm>
            <a:off x="4895016" y="1122852"/>
            <a:ext cx="3549300" cy="68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Recognize with Videos/Webcam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5" name="Google Shape;845;p42"/>
          <p:cNvGrpSpPr/>
          <p:nvPr/>
        </p:nvGrpSpPr>
        <p:grpSpPr>
          <a:xfrm>
            <a:off x="519738" y="2010285"/>
            <a:ext cx="3712230" cy="1460928"/>
            <a:chOff x="4411970" y="1799303"/>
            <a:chExt cx="734586" cy="411784"/>
          </a:xfrm>
        </p:grpSpPr>
        <p:sp>
          <p:nvSpPr>
            <p:cNvPr id="846" name="Google Shape;846;p4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4411974" y="1799303"/>
              <a:ext cx="310188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rPr>
                <a:t>identify names </a:t>
              </a:r>
              <a:endParaRPr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rPr>
                <a:t>that appear more </a:t>
              </a:r>
              <a:endParaRPr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rPr>
                <a:t>than once </a:t>
              </a:r>
              <a:endParaRPr/>
            </a:p>
          </p:txBody>
        </p:sp>
      </p:grpSp>
      <p:sp>
        <p:nvSpPr>
          <p:cNvPr id="848" name="Google Shape;848;p42"/>
          <p:cNvSpPr txBox="1"/>
          <p:nvPr/>
        </p:nvSpPr>
        <p:spPr>
          <a:xfrm>
            <a:off x="2160350" y="2019175"/>
            <a:ext cx="19668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Calculate the percentage 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  of names that could be wrongly recognized are calculated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849" name="Google Shape;849;p42"/>
          <p:cNvSpPr/>
          <p:nvPr/>
        </p:nvSpPr>
        <p:spPr>
          <a:xfrm>
            <a:off x="542950" y="3471200"/>
            <a:ext cx="3688800" cy="1552200"/>
          </a:xfrm>
          <a:prstGeom prst="flowChartAlternateProcess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Number of faces detected:  13                         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students attended are anelia,saner,calvin,theresia,yuxin,hsin-ting,ruslan,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angela,chen,immo,amirhossein,tim,stefan.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Ops! Someone looks too similar to ana_luisa and was wrongly recognized!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7.6% of faces are recognized duplicately.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running time is 0.008185625076293945.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50" name="Google Shape;850;p42"/>
          <p:cNvSpPr/>
          <p:nvPr/>
        </p:nvSpPr>
        <p:spPr>
          <a:xfrm>
            <a:off x="4627334" y="2006530"/>
            <a:ext cx="3981390" cy="1451940"/>
          </a:xfrm>
          <a:custGeom>
            <a:rect b="b" l="l" r="r" t="t"/>
            <a:pathLst>
              <a:path extrusionOk="0" h="9064" w="16269">
                <a:moveTo>
                  <a:pt x="428" y="0"/>
                </a:moveTo>
                <a:cubicBezTo>
                  <a:pt x="193" y="0"/>
                  <a:pt x="2" y="191"/>
                  <a:pt x="2" y="428"/>
                </a:cubicBezTo>
                <a:lnTo>
                  <a:pt x="2" y="6900"/>
                </a:lnTo>
                <a:cubicBezTo>
                  <a:pt x="1" y="7136"/>
                  <a:pt x="193" y="7328"/>
                  <a:pt x="428" y="7328"/>
                </a:cubicBezTo>
                <a:lnTo>
                  <a:pt x="12834" y="7328"/>
                </a:lnTo>
                <a:lnTo>
                  <a:pt x="13836" y="9064"/>
                </a:lnTo>
                <a:lnTo>
                  <a:pt x="14839" y="7328"/>
                </a:lnTo>
                <a:lnTo>
                  <a:pt x="15839" y="7328"/>
                </a:lnTo>
                <a:cubicBezTo>
                  <a:pt x="16076" y="7328"/>
                  <a:pt x="16269" y="7137"/>
                  <a:pt x="16269" y="6900"/>
                </a:cubicBezTo>
                <a:lnTo>
                  <a:pt x="16269" y="428"/>
                </a:lnTo>
                <a:cubicBezTo>
                  <a:pt x="16267" y="191"/>
                  <a:pt x="16076" y="0"/>
                  <a:pt x="15839" y="0"/>
                </a:cubicBezTo>
                <a:close/>
              </a:path>
            </a:pathLst>
          </a:cu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42"/>
          <p:cNvSpPr/>
          <p:nvPr/>
        </p:nvSpPr>
        <p:spPr>
          <a:xfrm>
            <a:off x="4651875" y="3458459"/>
            <a:ext cx="3688800" cy="1552200"/>
          </a:xfrm>
          <a:prstGeom prst="flowChartAlternateProcess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The frequency of names in all frames are: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yuxin: 63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hsin-ting: 89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theresia 89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ana_luisa: 2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Surely attended students are yuxin,hsin-ting, theresia.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Ops, ana_luisa has very low appearance rate, maybe s/he is someone else!	</a:t>
            </a:r>
            <a:endParaRPr sz="105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52" name="Google Shape;852;p42"/>
          <p:cNvSpPr txBox="1"/>
          <p:nvPr/>
        </p:nvSpPr>
        <p:spPr>
          <a:xfrm>
            <a:off x="6384725" y="1968934"/>
            <a:ext cx="2141400" cy="12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Threshold: 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if the frequency of a name(vi)/max(v) &lt;10%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the name could potentially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 be wrongly recognized. 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853" name="Google Shape;853;p42"/>
          <p:cNvSpPr/>
          <p:nvPr/>
        </p:nvSpPr>
        <p:spPr>
          <a:xfrm rot="5400000">
            <a:off x="5029951" y="1622237"/>
            <a:ext cx="1186985" cy="1968862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42"/>
          <p:cNvSpPr txBox="1"/>
          <p:nvPr/>
        </p:nvSpPr>
        <p:spPr>
          <a:xfrm>
            <a:off x="4627325" y="2141182"/>
            <a:ext cx="1757400" cy="1122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Generate a dictionary 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{key =name: value = the frequency appearing in all frames}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855" name="Google Shape;855;p42"/>
          <p:cNvSpPr/>
          <p:nvPr/>
        </p:nvSpPr>
        <p:spPr>
          <a:xfrm rot="5400000">
            <a:off x="810606" y="1724670"/>
            <a:ext cx="1163688" cy="174529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1" name="Google Shape;86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125" y="96663"/>
            <a:ext cx="8085749" cy="4950175"/>
          </a:xfrm>
          <a:prstGeom prst="rect">
            <a:avLst/>
          </a:prstGeom>
          <a:noFill/>
          <a:ln>
            <a:noFill/>
          </a:ln>
        </p:spPr>
      </p:pic>
      <p:sp>
        <p:nvSpPr>
          <p:cNvPr id="862" name="Google Shape;862;p43"/>
          <p:cNvSpPr txBox="1"/>
          <p:nvPr>
            <p:ph type="title"/>
          </p:nvPr>
        </p:nvSpPr>
        <p:spPr>
          <a:xfrm>
            <a:off x="910875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Recognition Result</a:t>
            </a:r>
            <a:endParaRPr/>
          </a:p>
        </p:txBody>
      </p:sp>
      <p:sp>
        <p:nvSpPr>
          <p:cNvPr id="863" name="Google Shape;863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44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UAttended Deployment on GitHub</a:t>
            </a:r>
            <a:endParaRPr/>
          </a:p>
        </p:txBody>
      </p:sp>
      <p:sp>
        <p:nvSpPr>
          <p:cNvPr id="869" name="Google Shape;869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0" name="Google Shape;87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210225"/>
            <a:ext cx="7704000" cy="3788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45"/>
          <p:cNvSpPr txBox="1"/>
          <p:nvPr>
            <p:ph type="title"/>
          </p:nvPr>
        </p:nvSpPr>
        <p:spPr>
          <a:xfrm>
            <a:off x="720100" y="2812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UA</a:t>
            </a:r>
            <a:r>
              <a:rPr lang="en"/>
              <a:t>ttended </a:t>
            </a:r>
            <a:r>
              <a:rPr lang="en">
                <a:solidFill>
                  <a:schemeClr val="lt2"/>
                </a:solidFill>
              </a:rPr>
              <a:t>Main Components</a:t>
            </a:r>
            <a:endParaRPr/>
          </a:p>
        </p:txBody>
      </p:sp>
      <p:sp>
        <p:nvSpPr>
          <p:cNvPr id="876" name="Google Shape;876;p45"/>
          <p:cNvSpPr/>
          <p:nvPr/>
        </p:nvSpPr>
        <p:spPr>
          <a:xfrm>
            <a:off x="1354200" y="1139325"/>
            <a:ext cx="1292400" cy="396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Labeled Pictures</a:t>
            </a:r>
            <a:r>
              <a:rPr lang="en"/>
              <a:t> </a:t>
            </a:r>
            <a:endParaRPr/>
          </a:p>
        </p:txBody>
      </p:sp>
      <p:sp>
        <p:nvSpPr>
          <p:cNvPr id="877" name="Google Shape;877;p45"/>
          <p:cNvSpPr/>
          <p:nvPr/>
        </p:nvSpPr>
        <p:spPr>
          <a:xfrm>
            <a:off x="1187938" y="1842446"/>
            <a:ext cx="1624925" cy="396600"/>
          </a:xfrm>
          <a:prstGeom prst="flowChartPredefinedProcess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Face Recognition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878" name="Google Shape;878;p45"/>
          <p:cNvSpPr/>
          <p:nvPr/>
        </p:nvSpPr>
        <p:spPr>
          <a:xfrm>
            <a:off x="1187938" y="2545575"/>
            <a:ext cx="1624925" cy="396600"/>
          </a:xfrm>
          <a:prstGeom prst="flowChartPredefinedProcess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Encoding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cxnSp>
        <p:nvCxnSpPr>
          <p:cNvPr id="879" name="Google Shape;879;p45"/>
          <p:cNvCxnSpPr>
            <a:stCxn id="877" idx="0"/>
            <a:endCxn id="876" idx="2"/>
          </p:cNvCxnSpPr>
          <p:nvPr/>
        </p:nvCxnSpPr>
        <p:spPr>
          <a:xfrm rot="-5400000">
            <a:off x="1847400" y="1688846"/>
            <a:ext cx="306600" cy="600"/>
          </a:xfrm>
          <a:prstGeom prst="bentConnector3">
            <a:avLst>
              <a:gd fmla="val 49987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880" name="Google Shape;880;p45"/>
          <p:cNvCxnSpPr>
            <a:stCxn id="878" idx="0"/>
            <a:endCxn id="877" idx="2"/>
          </p:cNvCxnSpPr>
          <p:nvPr/>
        </p:nvCxnSpPr>
        <p:spPr>
          <a:xfrm rot="-5400000">
            <a:off x="1847400" y="2391975"/>
            <a:ext cx="306600" cy="600"/>
          </a:xfrm>
          <a:prstGeom prst="bentConnector3">
            <a:avLst>
              <a:gd fmla="val 49988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881" name="Google Shape;881;p45"/>
          <p:cNvSpPr/>
          <p:nvPr/>
        </p:nvSpPr>
        <p:spPr>
          <a:xfrm>
            <a:off x="3630525" y="3172575"/>
            <a:ext cx="1292400" cy="396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Classifier</a:t>
            </a:r>
            <a:endParaRPr/>
          </a:p>
        </p:txBody>
      </p:sp>
      <p:cxnSp>
        <p:nvCxnSpPr>
          <p:cNvPr id="882" name="Google Shape;882;p45"/>
          <p:cNvCxnSpPr>
            <a:stCxn id="881" idx="1"/>
            <a:endCxn id="878" idx="2"/>
          </p:cNvCxnSpPr>
          <p:nvPr/>
        </p:nvCxnSpPr>
        <p:spPr>
          <a:xfrm rot="10800000">
            <a:off x="2000325" y="2942175"/>
            <a:ext cx="1630200" cy="428700"/>
          </a:xfrm>
          <a:prstGeom prst="bentConnector2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883" name="Google Shape;883;p45"/>
          <p:cNvSpPr/>
          <p:nvPr/>
        </p:nvSpPr>
        <p:spPr>
          <a:xfrm>
            <a:off x="5831250" y="1139325"/>
            <a:ext cx="1292400" cy="396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Video/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Screenshot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884" name="Google Shape;884;p45"/>
          <p:cNvSpPr/>
          <p:nvPr/>
        </p:nvSpPr>
        <p:spPr>
          <a:xfrm>
            <a:off x="5664975" y="1842408"/>
            <a:ext cx="1624925" cy="396600"/>
          </a:xfrm>
          <a:prstGeom prst="flowChartPredefinedProcess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Face Recognition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885" name="Google Shape;885;p45"/>
          <p:cNvSpPr/>
          <p:nvPr/>
        </p:nvSpPr>
        <p:spPr>
          <a:xfrm>
            <a:off x="5664975" y="2545538"/>
            <a:ext cx="1624925" cy="396600"/>
          </a:xfrm>
          <a:prstGeom prst="flowChartPredefinedProcess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Encoding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cxnSp>
        <p:nvCxnSpPr>
          <p:cNvPr id="886" name="Google Shape;886;p45"/>
          <p:cNvCxnSpPr>
            <a:stCxn id="885" idx="0"/>
            <a:endCxn id="884" idx="2"/>
          </p:cNvCxnSpPr>
          <p:nvPr/>
        </p:nvCxnSpPr>
        <p:spPr>
          <a:xfrm rot="-5400000">
            <a:off x="6324438" y="2391938"/>
            <a:ext cx="306600" cy="600"/>
          </a:xfrm>
          <a:prstGeom prst="bentConnector3">
            <a:avLst>
              <a:gd fmla="val 49988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887" name="Google Shape;887;p45"/>
          <p:cNvCxnSpPr>
            <a:stCxn id="884" idx="0"/>
            <a:endCxn id="883" idx="2"/>
          </p:cNvCxnSpPr>
          <p:nvPr/>
        </p:nvCxnSpPr>
        <p:spPr>
          <a:xfrm rot="-5400000">
            <a:off x="6324438" y="1688808"/>
            <a:ext cx="306600" cy="600"/>
          </a:xfrm>
          <a:prstGeom prst="bentConnector3">
            <a:avLst>
              <a:gd fmla="val 49981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888" name="Google Shape;888;p45"/>
          <p:cNvCxnSpPr>
            <a:stCxn id="881" idx="3"/>
            <a:endCxn id="885" idx="2"/>
          </p:cNvCxnSpPr>
          <p:nvPr/>
        </p:nvCxnSpPr>
        <p:spPr>
          <a:xfrm flipH="1" rot="10800000">
            <a:off x="4922925" y="2942175"/>
            <a:ext cx="1554600" cy="428700"/>
          </a:xfrm>
          <a:prstGeom prst="bentConnector2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889" name="Google Shape;889;p45"/>
          <p:cNvSpPr txBox="1"/>
          <p:nvPr/>
        </p:nvSpPr>
        <p:spPr>
          <a:xfrm>
            <a:off x="2441750" y="3160875"/>
            <a:ext cx="8829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training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890" name="Google Shape;890;p45"/>
          <p:cNvSpPr txBox="1"/>
          <p:nvPr/>
        </p:nvSpPr>
        <p:spPr>
          <a:xfrm>
            <a:off x="5228800" y="3172500"/>
            <a:ext cx="8829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applying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891" name="Google Shape;891;p45"/>
          <p:cNvSpPr/>
          <p:nvPr/>
        </p:nvSpPr>
        <p:spPr>
          <a:xfrm>
            <a:off x="3630525" y="3927450"/>
            <a:ext cx="1292400" cy="396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Predicted Name List</a:t>
            </a:r>
            <a:endParaRPr/>
          </a:p>
        </p:txBody>
      </p:sp>
      <p:cxnSp>
        <p:nvCxnSpPr>
          <p:cNvPr id="892" name="Google Shape;892;p45"/>
          <p:cNvCxnSpPr>
            <a:stCxn id="891" idx="0"/>
            <a:endCxn id="881" idx="2"/>
          </p:cNvCxnSpPr>
          <p:nvPr/>
        </p:nvCxnSpPr>
        <p:spPr>
          <a:xfrm rot="-5400000">
            <a:off x="4097925" y="3748050"/>
            <a:ext cx="358200" cy="6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grpSp>
        <p:nvGrpSpPr>
          <p:cNvPr id="893" name="Google Shape;893;p45"/>
          <p:cNvGrpSpPr/>
          <p:nvPr/>
        </p:nvGrpSpPr>
        <p:grpSpPr>
          <a:xfrm>
            <a:off x="4090777" y="4527614"/>
            <a:ext cx="410689" cy="358197"/>
            <a:chOff x="6644957" y="2456353"/>
            <a:chExt cx="371395" cy="278904"/>
          </a:xfrm>
        </p:grpSpPr>
        <p:sp>
          <p:nvSpPr>
            <p:cNvPr id="894" name="Google Shape;894;p45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5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5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5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5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99" name="Google Shape;899;p45"/>
          <p:cNvCxnSpPr>
            <a:endCxn id="891" idx="2"/>
          </p:cNvCxnSpPr>
          <p:nvPr/>
        </p:nvCxnSpPr>
        <p:spPr>
          <a:xfrm flipH="1" rot="5400000">
            <a:off x="4190325" y="4410450"/>
            <a:ext cx="180300" cy="7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900" name="Google Shape;900;p45"/>
          <p:cNvSpPr txBox="1"/>
          <p:nvPr/>
        </p:nvSpPr>
        <p:spPr>
          <a:xfrm>
            <a:off x="3349944" y="4601700"/>
            <a:ext cx="8829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Google API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grpSp>
        <p:nvGrpSpPr>
          <p:cNvPr id="901" name="Google Shape;901;p45"/>
          <p:cNvGrpSpPr/>
          <p:nvPr/>
        </p:nvGrpSpPr>
        <p:grpSpPr>
          <a:xfrm>
            <a:off x="6039491" y="4555474"/>
            <a:ext cx="373185" cy="302466"/>
            <a:chOff x="5220616" y="2791061"/>
            <a:chExt cx="373185" cy="302466"/>
          </a:xfrm>
        </p:grpSpPr>
        <p:sp>
          <p:nvSpPr>
            <p:cNvPr id="902" name="Google Shape;902;p45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5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5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5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5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5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5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5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5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5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5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5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5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5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5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5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5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5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20" name="Google Shape;920;p45"/>
          <p:cNvCxnSpPr/>
          <p:nvPr/>
        </p:nvCxnSpPr>
        <p:spPr>
          <a:xfrm flipH="1" rot="10800000">
            <a:off x="4744250" y="4644975"/>
            <a:ext cx="1087500" cy="12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1" name="Google Shape;921;p45"/>
          <p:cNvCxnSpPr/>
          <p:nvPr/>
        </p:nvCxnSpPr>
        <p:spPr>
          <a:xfrm flipH="1">
            <a:off x="4718800" y="4798600"/>
            <a:ext cx="1113000" cy="12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2" name="Google Shape;922;p45"/>
          <p:cNvSpPr txBox="1"/>
          <p:nvPr/>
        </p:nvSpPr>
        <p:spPr>
          <a:xfrm>
            <a:off x="4846550" y="4379513"/>
            <a:ext cx="8829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write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923" name="Google Shape;923;p45"/>
          <p:cNvSpPr txBox="1"/>
          <p:nvPr/>
        </p:nvSpPr>
        <p:spPr>
          <a:xfrm>
            <a:off x="4922925" y="4798588"/>
            <a:ext cx="8829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read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924" name="Google Shape;924;p45"/>
          <p:cNvSpPr txBox="1"/>
          <p:nvPr/>
        </p:nvSpPr>
        <p:spPr>
          <a:xfrm>
            <a:off x="6314997" y="4622625"/>
            <a:ext cx="11130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Attendance List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925" name="Google Shape;925;p45"/>
          <p:cNvSpPr txBox="1"/>
          <p:nvPr/>
        </p:nvSpPr>
        <p:spPr>
          <a:xfrm rot="-5400000">
            <a:off x="-165900" y="1881473"/>
            <a:ext cx="16944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Face recognition model training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926" name="Google Shape;926;p45"/>
          <p:cNvSpPr txBox="1"/>
          <p:nvPr/>
        </p:nvSpPr>
        <p:spPr>
          <a:xfrm rot="5399495">
            <a:off x="6853885" y="2287251"/>
            <a:ext cx="2042400" cy="2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Applying face recognition model for recognition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927" name="Google Shape;927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28" name="Google Shape;928;p45"/>
          <p:cNvGrpSpPr/>
          <p:nvPr/>
        </p:nvGrpSpPr>
        <p:grpSpPr>
          <a:xfrm>
            <a:off x="358475" y="965950"/>
            <a:ext cx="3003300" cy="2933600"/>
            <a:chOff x="358475" y="1042150"/>
            <a:chExt cx="3003300" cy="2933600"/>
          </a:xfrm>
        </p:grpSpPr>
        <p:sp>
          <p:nvSpPr>
            <p:cNvPr id="929" name="Google Shape;929;p45"/>
            <p:cNvSpPr/>
            <p:nvPr/>
          </p:nvSpPr>
          <p:spPr>
            <a:xfrm rot="5400000">
              <a:off x="515375" y="885250"/>
              <a:ext cx="2689500" cy="3003300"/>
            </a:xfrm>
            <a:prstGeom prst="flowChartAlternateProcess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30" name="Google Shape;930;p45"/>
            <p:cNvSpPr txBox="1"/>
            <p:nvPr/>
          </p:nvSpPr>
          <p:spPr>
            <a:xfrm>
              <a:off x="907650" y="3673350"/>
              <a:ext cx="882900" cy="30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rPr>
                <a:t>train.py</a:t>
              </a:r>
              <a:endParaRPr>
                <a:solidFill>
                  <a:srgbClr val="FFFFFF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endParaRPr>
            </a:p>
          </p:txBody>
        </p:sp>
      </p:grpSp>
      <p:grpSp>
        <p:nvGrpSpPr>
          <p:cNvPr id="931" name="Google Shape;931;p45"/>
          <p:cNvGrpSpPr/>
          <p:nvPr/>
        </p:nvGrpSpPr>
        <p:grpSpPr>
          <a:xfrm>
            <a:off x="5235275" y="965950"/>
            <a:ext cx="3085175" cy="2967638"/>
            <a:chOff x="358475" y="1042150"/>
            <a:chExt cx="3085175" cy="2967638"/>
          </a:xfrm>
        </p:grpSpPr>
        <p:sp>
          <p:nvSpPr>
            <p:cNvPr id="932" name="Google Shape;932;p45"/>
            <p:cNvSpPr/>
            <p:nvPr/>
          </p:nvSpPr>
          <p:spPr>
            <a:xfrm rot="5400000">
              <a:off x="515375" y="885250"/>
              <a:ext cx="2689500" cy="3003300"/>
            </a:xfrm>
            <a:prstGeom prst="flowChartAlternateProcess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33" name="Google Shape;933;p45"/>
            <p:cNvSpPr txBox="1"/>
            <p:nvPr/>
          </p:nvSpPr>
          <p:spPr>
            <a:xfrm>
              <a:off x="2028250" y="3707388"/>
              <a:ext cx="1415400" cy="30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rPr>
                <a:t>predict</a:t>
              </a:r>
              <a:r>
                <a:rPr lang="en">
                  <a:solidFill>
                    <a:srgbClr val="FFFFFF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rPr>
                <a:t>.py</a:t>
              </a:r>
              <a:endParaRPr>
                <a:solidFill>
                  <a:srgbClr val="FFFFFF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endParaRPr>
            </a:p>
          </p:txBody>
        </p:sp>
      </p:grpSp>
      <p:grpSp>
        <p:nvGrpSpPr>
          <p:cNvPr id="934" name="Google Shape;934;p45"/>
          <p:cNvGrpSpPr/>
          <p:nvPr/>
        </p:nvGrpSpPr>
        <p:grpSpPr>
          <a:xfrm>
            <a:off x="1470729" y="3789872"/>
            <a:ext cx="6260083" cy="1232598"/>
            <a:chOff x="-545405" y="1042150"/>
            <a:chExt cx="3907180" cy="2689500"/>
          </a:xfrm>
        </p:grpSpPr>
        <p:sp>
          <p:nvSpPr>
            <p:cNvPr id="935" name="Google Shape;935;p45"/>
            <p:cNvSpPr/>
            <p:nvPr/>
          </p:nvSpPr>
          <p:spPr>
            <a:xfrm rot="5400000">
              <a:off x="515375" y="885250"/>
              <a:ext cx="2689500" cy="3003300"/>
            </a:xfrm>
            <a:prstGeom prst="flowChartAlternateProcess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36" name="Google Shape;936;p45"/>
            <p:cNvSpPr txBox="1"/>
            <p:nvPr/>
          </p:nvSpPr>
          <p:spPr>
            <a:xfrm>
              <a:off x="-545405" y="2653706"/>
              <a:ext cx="1014300" cy="7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rPr>
                <a:t>api_connector</a:t>
              </a:r>
              <a:r>
                <a:rPr lang="en">
                  <a:solidFill>
                    <a:srgbClr val="FFFFFF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rPr>
                <a:t>.py</a:t>
              </a:r>
              <a:endParaRPr>
                <a:solidFill>
                  <a:srgbClr val="FFFFFF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endParaRPr>
            </a:p>
          </p:txBody>
        </p:sp>
      </p:grpSp>
      <p:grpSp>
        <p:nvGrpSpPr>
          <p:cNvPr id="937" name="Google Shape;937;p45"/>
          <p:cNvGrpSpPr/>
          <p:nvPr/>
        </p:nvGrpSpPr>
        <p:grpSpPr>
          <a:xfrm>
            <a:off x="3440126" y="2512875"/>
            <a:ext cx="1988400" cy="1260617"/>
            <a:chOff x="3440126" y="2512875"/>
            <a:chExt cx="1988400" cy="1260617"/>
          </a:xfrm>
        </p:grpSpPr>
        <p:sp>
          <p:nvSpPr>
            <p:cNvPr id="938" name="Google Shape;938;p45"/>
            <p:cNvSpPr/>
            <p:nvPr/>
          </p:nvSpPr>
          <p:spPr>
            <a:xfrm rot="5400000">
              <a:off x="3831024" y="2531557"/>
              <a:ext cx="871398" cy="1612472"/>
            </a:xfrm>
            <a:prstGeom prst="flowChartAlternateProcess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39" name="Google Shape;939;p45"/>
            <p:cNvSpPr txBox="1"/>
            <p:nvPr/>
          </p:nvSpPr>
          <p:spPr>
            <a:xfrm>
              <a:off x="3440126" y="2512875"/>
              <a:ext cx="19884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rPr>
                <a:t>/models -&gt; reusable</a:t>
              </a:r>
              <a:endParaRPr>
                <a:solidFill>
                  <a:srgbClr val="FFFFFF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00"/>
                                        <p:tgtEl>
                                          <p:spTgt spid="9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00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46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UAttended Deployment on GitHub</a:t>
            </a:r>
            <a:endParaRPr/>
          </a:p>
        </p:txBody>
      </p:sp>
      <p:sp>
        <p:nvSpPr>
          <p:cNvPr id="945" name="Google Shape;945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6" name="Google Shape;946;p46"/>
          <p:cNvSpPr txBox="1"/>
          <p:nvPr/>
        </p:nvSpPr>
        <p:spPr>
          <a:xfrm>
            <a:off x="2420500" y="2162725"/>
            <a:ext cx="37989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  <a:hlinkClick r:id="rId3"/>
              </a:rPr>
              <a:t>https://github.com/hsiehkl/Attendance-Checker</a:t>
            </a:r>
            <a:r>
              <a:rPr lang="en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 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47"/>
          <p:cNvSpPr txBox="1"/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Outlook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47"/>
          <p:cNvSpPr txBox="1"/>
          <p:nvPr>
            <p:ph idx="1" type="subTitle"/>
          </p:nvPr>
        </p:nvSpPr>
        <p:spPr>
          <a:xfrm>
            <a:off x="4917750" y="3290550"/>
            <a:ext cx="27606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Summary, reflection &amp; further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47"/>
          <p:cNvSpPr txBox="1"/>
          <p:nvPr>
            <p:ph idx="2" type="title"/>
          </p:nvPr>
        </p:nvSpPr>
        <p:spPr>
          <a:xfrm>
            <a:off x="4849175" y="1001125"/>
            <a:ext cx="2166000" cy="18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954" name="Google Shape;954;p47"/>
          <p:cNvCxnSpPr/>
          <p:nvPr/>
        </p:nvCxnSpPr>
        <p:spPr>
          <a:xfrm flipH="1" rot="10800000">
            <a:off x="5001175" y="3111650"/>
            <a:ext cx="3425700" cy="21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55" name="Google Shape;955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48"/>
          <p:cNvSpPr txBox="1"/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 AI DO THE JOB</a:t>
            </a:r>
            <a:endParaRPr/>
          </a:p>
        </p:txBody>
      </p:sp>
      <p:sp>
        <p:nvSpPr>
          <p:cNvPr id="961" name="Google Shape;961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49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grpSp>
        <p:nvGrpSpPr>
          <p:cNvPr id="967" name="Google Shape;967;p49"/>
          <p:cNvGrpSpPr/>
          <p:nvPr/>
        </p:nvGrpSpPr>
        <p:grpSpPr>
          <a:xfrm>
            <a:off x="656395" y="1676343"/>
            <a:ext cx="3533290" cy="2691052"/>
            <a:chOff x="3578510" y="1419647"/>
            <a:chExt cx="4021500" cy="3062887"/>
          </a:xfrm>
        </p:grpSpPr>
        <p:sp>
          <p:nvSpPr>
            <p:cNvPr id="968" name="Google Shape;968;p49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9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fmla="val 3857" name="adj"/>
              </a:avLst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0" name="Google Shape;970;p49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971" name="Google Shape;971;p49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fmla="val 3282" name="adj"/>
                </a:avLst>
              </a:pr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49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rect b="b" l="l" r="r" t="t"/>
                <a:pathLst>
                  <a:path extrusionOk="0" h="24926" w="65999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cxnSp>
          <p:nvCxnSpPr>
            <p:cNvPr id="973" name="Google Shape;973;p49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74" name="Google Shape;974;p49"/>
          <p:cNvSpPr txBox="1"/>
          <p:nvPr>
            <p:ph idx="4294967295" type="subTitle"/>
          </p:nvPr>
        </p:nvSpPr>
        <p:spPr>
          <a:xfrm flipH="1">
            <a:off x="4842775" y="1082525"/>
            <a:ext cx="3227100" cy="3600300"/>
          </a:xfrm>
          <a:prstGeom prst="rect">
            <a:avLst/>
          </a:prstGeom>
        </p:spPr>
        <p:txBody>
          <a:bodyPr anchorCtr="0" anchor="ctr" bIns="91425" lIns="91425" spcFirstLastPara="1" rIns="91425" wrap="square" tIns="274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Condensed"/>
                <a:ea typeface="Fira Sans Condensed"/>
                <a:cs typeface="Fira Sans Condensed"/>
                <a:sym typeface="Fira Sans Condensed"/>
              </a:rPr>
              <a:t>Adaption To Google Colaboratory</a:t>
            </a:r>
            <a:endParaRPr b="1" sz="1600"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File reading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Display the video and image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Condensed"/>
                <a:ea typeface="Fira Sans Condensed"/>
                <a:cs typeface="Fira Sans Condensed"/>
                <a:sym typeface="Fira Sans Condensed"/>
              </a:rPr>
              <a:t>Limited GPU memory</a:t>
            </a:r>
            <a:endParaRPr b="1" sz="1600"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Can’t reliably apply CNN model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Condensed"/>
                <a:ea typeface="Fira Sans Condensed"/>
                <a:cs typeface="Fira Sans Condensed"/>
                <a:sym typeface="Fira Sans Condensed"/>
              </a:rPr>
              <a:t>&lt;100% Accuracy</a:t>
            </a:r>
            <a:endParaRPr b="1" sz="1600"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</a:rPr>
              <a:t>F</a:t>
            </a:r>
            <a:r>
              <a:rPr lang="en" sz="1600">
                <a:solidFill>
                  <a:schemeClr val="lt2"/>
                </a:solidFill>
              </a:rPr>
              <a:t>airness  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Subtle manual adjustments needed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Unknown faces can’t be recognized as unknown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Condensed"/>
                <a:ea typeface="Fira Sans Condensed"/>
                <a:cs typeface="Fira Sans Condensed"/>
                <a:sym typeface="Fira Sans Condensed"/>
              </a:rPr>
              <a:t>Data privacy</a:t>
            </a:r>
            <a:endParaRPr b="1" sz="1600"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Dissent of students</a:t>
            </a:r>
            <a:endParaRPr sz="1600"/>
          </a:p>
        </p:txBody>
      </p:sp>
      <p:cxnSp>
        <p:nvCxnSpPr>
          <p:cNvPr id="975" name="Google Shape;975;p49"/>
          <p:cNvCxnSpPr/>
          <p:nvPr/>
        </p:nvCxnSpPr>
        <p:spPr>
          <a:xfrm>
            <a:off x="4572100" y="2477900"/>
            <a:ext cx="0" cy="6306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oval"/>
          </a:ln>
        </p:spPr>
      </p:cxnSp>
      <p:pic>
        <p:nvPicPr>
          <p:cNvPr id="976" name="Google Shape;97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500" y="1816850"/>
            <a:ext cx="3298376" cy="1944825"/>
          </a:xfrm>
          <a:prstGeom prst="rect">
            <a:avLst/>
          </a:prstGeom>
          <a:noFill/>
          <a:ln>
            <a:noFill/>
          </a:ln>
        </p:spPr>
      </p:pic>
      <p:sp>
        <p:nvSpPr>
          <p:cNvPr id="977" name="Google Shape;977;p49"/>
          <p:cNvSpPr/>
          <p:nvPr/>
        </p:nvSpPr>
        <p:spPr>
          <a:xfrm>
            <a:off x="4767137" y="1232418"/>
            <a:ext cx="80700" cy="8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49"/>
          <p:cNvSpPr/>
          <p:nvPr/>
        </p:nvSpPr>
        <p:spPr>
          <a:xfrm>
            <a:off x="4767137" y="2192543"/>
            <a:ext cx="80700" cy="8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49"/>
          <p:cNvSpPr/>
          <p:nvPr/>
        </p:nvSpPr>
        <p:spPr>
          <a:xfrm>
            <a:off x="4767131" y="2920549"/>
            <a:ext cx="80700" cy="8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49"/>
          <p:cNvSpPr/>
          <p:nvPr/>
        </p:nvSpPr>
        <p:spPr>
          <a:xfrm>
            <a:off x="4792725" y="4420025"/>
            <a:ext cx="80700" cy="8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50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Misclassification</a:t>
            </a:r>
            <a:endParaRPr/>
          </a:p>
        </p:txBody>
      </p:sp>
      <p:sp>
        <p:nvSpPr>
          <p:cNvPr id="987" name="Google Shape;987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88" name="Google Shape;98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000" y="1393813"/>
            <a:ext cx="8812199" cy="3044750"/>
          </a:xfrm>
          <a:prstGeom prst="rect">
            <a:avLst/>
          </a:prstGeom>
          <a:noFill/>
          <a:ln>
            <a:noFill/>
          </a:ln>
        </p:spPr>
      </p:pic>
      <p:sp>
        <p:nvSpPr>
          <p:cNvPr id="989" name="Google Shape;989;p50"/>
          <p:cNvSpPr/>
          <p:nvPr/>
        </p:nvSpPr>
        <p:spPr>
          <a:xfrm>
            <a:off x="388300" y="3980600"/>
            <a:ext cx="782700" cy="572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50"/>
          <p:cNvSpPr txBox="1"/>
          <p:nvPr/>
        </p:nvSpPr>
        <p:spPr>
          <a:xfrm>
            <a:off x="0" y="4806300"/>
            <a:ext cx="72141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Photo sour</a:t>
            </a:r>
            <a:r>
              <a:rPr lang="en" sz="1000">
                <a:solidFill>
                  <a:srgbClr val="FFFFFF"/>
                </a:solidFill>
              </a:rPr>
              <a:t>ce: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https://raw.githubusercontent.com/ageitgey/face_recognition/master/examples/obama.jpg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Time!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UAttended Demo</a:t>
            </a:r>
            <a:endParaRPr/>
          </a:p>
        </p:txBody>
      </p:sp>
      <p:sp>
        <p:nvSpPr>
          <p:cNvPr id="150" name="Google Shape;150;p24"/>
          <p:cNvSpPr txBox="1"/>
          <p:nvPr>
            <p:ph idx="1" type="subTitle"/>
          </p:nvPr>
        </p:nvSpPr>
        <p:spPr>
          <a:xfrm>
            <a:off x="4917750" y="3290550"/>
            <a:ext cx="27606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user journey of generating an attendance list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4"/>
          <p:cNvSpPr txBox="1"/>
          <p:nvPr>
            <p:ph idx="2" type="title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52" name="Google Shape;152;p24"/>
          <p:cNvCxnSpPr/>
          <p:nvPr/>
        </p:nvCxnSpPr>
        <p:spPr>
          <a:xfrm flipH="1" rot="10800000">
            <a:off x="5001175" y="3111650"/>
            <a:ext cx="3425700" cy="21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53" name="Google Shape;153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51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Work</a:t>
            </a:r>
            <a:endParaRPr/>
          </a:p>
        </p:txBody>
      </p:sp>
      <p:sp>
        <p:nvSpPr>
          <p:cNvPr id="996" name="Google Shape;996;p51"/>
          <p:cNvSpPr/>
          <p:nvPr/>
        </p:nvSpPr>
        <p:spPr>
          <a:xfrm>
            <a:off x="4115925" y="2338950"/>
            <a:ext cx="912300" cy="912300"/>
          </a:xfrm>
          <a:prstGeom prst="rect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51"/>
          <p:cNvSpPr txBox="1"/>
          <p:nvPr>
            <p:ph idx="4294967295" type="subTitle"/>
          </p:nvPr>
        </p:nvSpPr>
        <p:spPr>
          <a:xfrm flipH="1">
            <a:off x="202744" y="1241614"/>
            <a:ext cx="2881500" cy="4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Get more powerful GPU</a:t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Apply CNN face recognition model</a:t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Tune classifier model</a:t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Reach 100% accuracy rate</a:t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98" name="Google Shape;998;p51"/>
          <p:cNvSpPr txBox="1"/>
          <p:nvPr>
            <p:ph idx="4294967295" type="subTitle"/>
          </p:nvPr>
        </p:nvSpPr>
        <p:spPr>
          <a:xfrm flipH="1">
            <a:off x="6087275" y="1203800"/>
            <a:ext cx="2418000" cy="4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More user-friendly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Use the service directly without the necessity to download specific packages</a:t>
            </a:r>
            <a:endParaRPr sz="1400"/>
          </a:p>
        </p:txBody>
      </p:sp>
      <p:sp>
        <p:nvSpPr>
          <p:cNvPr id="999" name="Google Shape;999;p51"/>
          <p:cNvSpPr txBox="1"/>
          <p:nvPr>
            <p:ph idx="4294967295" type="subTitle"/>
          </p:nvPr>
        </p:nvSpPr>
        <p:spPr>
          <a:xfrm>
            <a:off x="861813" y="3302726"/>
            <a:ext cx="22344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Capture check-in and check-out time</a:t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Emotion Analysis</a:t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Lecture quality analysis</a:t>
            </a:r>
            <a:endParaRPr sz="1400"/>
          </a:p>
        </p:txBody>
      </p:sp>
      <p:sp>
        <p:nvSpPr>
          <p:cNvPr id="1000" name="Google Shape;1000;p51"/>
          <p:cNvSpPr txBox="1"/>
          <p:nvPr>
            <p:ph idx="4294967295" type="subTitle"/>
          </p:nvPr>
        </p:nvSpPr>
        <p:spPr>
          <a:xfrm>
            <a:off x="6087537" y="3302704"/>
            <a:ext cx="2194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Strategy and usage rules to ensure the secure environment and privacy protection</a:t>
            </a:r>
            <a:endParaRPr sz="1400"/>
          </a:p>
        </p:txBody>
      </p:sp>
      <p:sp>
        <p:nvSpPr>
          <p:cNvPr id="1001" name="Google Shape;1001;p51"/>
          <p:cNvSpPr/>
          <p:nvPr/>
        </p:nvSpPr>
        <p:spPr>
          <a:xfrm>
            <a:off x="4285725" y="2508750"/>
            <a:ext cx="572700" cy="572700"/>
          </a:xfrm>
          <a:prstGeom prst="rect">
            <a:avLst/>
          </a:prstGeom>
          <a:solidFill>
            <a:srgbClr val="F3F3F3"/>
          </a:solidFill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51"/>
          <p:cNvSpPr/>
          <p:nvPr/>
        </p:nvSpPr>
        <p:spPr>
          <a:xfrm>
            <a:off x="4385488" y="2569788"/>
            <a:ext cx="373167" cy="450621"/>
          </a:xfrm>
          <a:custGeom>
            <a:rect b="b" l="l" r="r" t="t"/>
            <a:pathLst>
              <a:path extrusionOk="0" h="68250" w="56519">
                <a:moveTo>
                  <a:pt x="28263" y="0"/>
                </a:moveTo>
                <a:lnTo>
                  <a:pt x="3305" y="24955"/>
                </a:lnTo>
                <a:lnTo>
                  <a:pt x="10602" y="32248"/>
                </a:lnTo>
                <a:lnTo>
                  <a:pt x="28263" y="14592"/>
                </a:lnTo>
                <a:lnTo>
                  <a:pt x="40244" y="26576"/>
                </a:lnTo>
                <a:lnTo>
                  <a:pt x="28263" y="38561"/>
                </a:lnTo>
                <a:lnTo>
                  <a:pt x="19050" y="29351"/>
                </a:lnTo>
                <a:lnTo>
                  <a:pt x="17619" y="30778"/>
                </a:lnTo>
                <a:lnTo>
                  <a:pt x="28263" y="41418"/>
                </a:lnTo>
                <a:lnTo>
                  <a:pt x="43104" y="26576"/>
                </a:lnTo>
                <a:lnTo>
                  <a:pt x="28263" y="11732"/>
                </a:lnTo>
                <a:lnTo>
                  <a:pt x="10602" y="29389"/>
                </a:lnTo>
                <a:lnTo>
                  <a:pt x="6165" y="24955"/>
                </a:lnTo>
                <a:lnTo>
                  <a:pt x="28263" y="2861"/>
                </a:lnTo>
                <a:lnTo>
                  <a:pt x="53658" y="28260"/>
                </a:lnTo>
                <a:lnTo>
                  <a:pt x="28263" y="53658"/>
                </a:lnTo>
                <a:lnTo>
                  <a:pt x="7297" y="32693"/>
                </a:lnTo>
                <a:lnTo>
                  <a:pt x="0" y="39990"/>
                </a:lnTo>
                <a:lnTo>
                  <a:pt x="28263" y="68250"/>
                </a:lnTo>
                <a:lnTo>
                  <a:pt x="56518" y="39990"/>
                </a:lnTo>
                <a:lnTo>
                  <a:pt x="52419" y="35889"/>
                </a:lnTo>
                <a:lnTo>
                  <a:pt x="50990" y="37319"/>
                </a:lnTo>
                <a:lnTo>
                  <a:pt x="53658" y="39990"/>
                </a:lnTo>
                <a:lnTo>
                  <a:pt x="28263" y="65390"/>
                </a:lnTo>
                <a:lnTo>
                  <a:pt x="2860" y="39990"/>
                </a:lnTo>
                <a:lnTo>
                  <a:pt x="7297" y="35553"/>
                </a:lnTo>
                <a:lnTo>
                  <a:pt x="28263" y="56519"/>
                </a:lnTo>
                <a:lnTo>
                  <a:pt x="56518" y="28260"/>
                </a:lnTo>
                <a:lnTo>
                  <a:pt x="28263" y="0"/>
                </a:lnTo>
                <a:close/>
              </a:path>
            </a:pathLst>
          </a:custGeom>
          <a:solidFill>
            <a:srgbClr val="0C34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" name="Google Shape;1003;p51"/>
          <p:cNvGrpSpPr/>
          <p:nvPr/>
        </p:nvGrpSpPr>
        <p:grpSpPr>
          <a:xfrm>
            <a:off x="5567955" y="3351974"/>
            <a:ext cx="266197" cy="249155"/>
            <a:chOff x="1507342" y="1024774"/>
            <a:chExt cx="399216" cy="373658"/>
          </a:xfrm>
        </p:grpSpPr>
        <p:sp>
          <p:nvSpPr>
            <p:cNvPr id="1004" name="Google Shape;1004;p51"/>
            <p:cNvSpPr/>
            <p:nvPr/>
          </p:nvSpPr>
          <p:spPr>
            <a:xfrm>
              <a:off x="1507342" y="1024774"/>
              <a:ext cx="399216" cy="373658"/>
            </a:xfrm>
            <a:custGeom>
              <a:rect b="b" l="l" r="r" t="t"/>
              <a:pathLst>
                <a:path extrusionOk="0" h="49971" w="53389">
                  <a:moveTo>
                    <a:pt x="39967" y="0"/>
                  </a:moveTo>
                  <a:lnTo>
                    <a:pt x="16320" y="7"/>
                  </a:lnTo>
                  <a:lnTo>
                    <a:pt x="17534" y="2032"/>
                  </a:lnTo>
                  <a:lnTo>
                    <a:pt x="38760" y="2022"/>
                  </a:lnTo>
                  <a:lnTo>
                    <a:pt x="50008" y="21948"/>
                  </a:lnTo>
                  <a:lnTo>
                    <a:pt x="26026" y="21954"/>
                  </a:lnTo>
                  <a:lnTo>
                    <a:pt x="14332" y="154"/>
                  </a:lnTo>
                  <a:lnTo>
                    <a:pt x="1" y="24996"/>
                  </a:lnTo>
                  <a:lnTo>
                    <a:pt x="14346" y="49827"/>
                  </a:lnTo>
                  <a:lnTo>
                    <a:pt x="26026" y="28020"/>
                  </a:lnTo>
                  <a:lnTo>
                    <a:pt x="50012" y="28013"/>
                  </a:lnTo>
                  <a:lnTo>
                    <a:pt x="50012" y="28013"/>
                  </a:lnTo>
                  <a:lnTo>
                    <a:pt x="38770" y="47942"/>
                  </a:lnTo>
                  <a:lnTo>
                    <a:pt x="17548" y="47948"/>
                  </a:lnTo>
                  <a:lnTo>
                    <a:pt x="16334" y="49971"/>
                  </a:lnTo>
                  <a:lnTo>
                    <a:pt x="39981" y="49963"/>
                  </a:lnTo>
                  <a:lnTo>
                    <a:pt x="53389" y="25992"/>
                  </a:lnTo>
                  <a:lnTo>
                    <a:pt x="24815" y="25998"/>
                  </a:lnTo>
                  <a:lnTo>
                    <a:pt x="14281" y="45667"/>
                  </a:lnTo>
                  <a:lnTo>
                    <a:pt x="2334" y="24996"/>
                  </a:lnTo>
                  <a:lnTo>
                    <a:pt x="14267" y="4311"/>
                  </a:lnTo>
                  <a:lnTo>
                    <a:pt x="24818" y="23976"/>
                  </a:lnTo>
                  <a:lnTo>
                    <a:pt x="53389" y="23969"/>
                  </a:lnTo>
                  <a:lnTo>
                    <a:pt x="39967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1"/>
            <p:cNvSpPr/>
            <p:nvPr/>
          </p:nvSpPr>
          <p:spPr>
            <a:xfrm>
              <a:off x="1609125" y="1147993"/>
              <a:ext cx="45471" cy="127222"/>
            </a:xfrm>
            <a:custGeom>
              <a:rect b="b" l="l" r="r" t="t"/>
              <a:pathLst>
                <a:path extrusionOk="0" h="17014" w="6081">
                  <a:moveTo>
                    <a:pt x="4913" y="0"/>
                  </a:moveTo>
                  <a:lnTo>
                    <a:pt x="1" y="8506"/>
                  </a:lnTo>
                  <a:lnTo>
                    <a:pt x="4913" y="17014"/>
                  </a:lnTo>
                  <a:lnTo>
                    <a:pt x="6080" y="14992"/>
                  </a:lnTo>
                  <a:lnTo>
                    <a:pt x="2338" y="8506"/>
                  </a:lnTo>
                  <a:lnTo>
                    <a:pt x="6080" y="2023"/>
                  </a:lnTo>
                  <a:lnTo>
                    <a:pt x="491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" name="Google Shape;1006;p51"/>
          <p:cNvSpPr/>
          <p:nvPr/>
        </p:nvSpPr>
        <p:spPr>
          <a:xfrm>
            <a:off x="3303861" y="1991081"/>
            <a:ext cx="283071" cy="245141"/>
          </a:xfrm>
          <a:custGeom>
            <a:rect b="b" l="l" r="r" t="t"/>
            <a:pathLst>
              <a:path extrusionOk="0" h="49151" w="56756">
                <a:moveTo>
                  <a:pt x="14188" y="1"/>
                </a:moveTo>
                <a:lnTo>
                  <a:pt x="1" y="24576"/>
                </a:lnTo>
                <a:lnTo>
                  <a:pt x="14188" y="49150"/>
                </a:lnTo>
                <a:lnTo>
                  <a:pt x="43782" y="49150"/>
                </a:lnTo>
                <a:lnTo>
                  <a:pt x="28376" y="23864"/>
                </a:lnTo>
                <a:lnTo>
                  <a:pt x="15426" y="45124"/>
                </a:lnTo>
                <a:lnTo>
                  <a:pt x="35068" y="45124"/>
                </a:lnTo>
                <a:lnTo>
                  <a:pt x="33679" y="43101"/>
                </a:lnTo>
                <a:lnTo>
                  <a:pt x="19026" y="43101"/>
                </a:lnTo>
                <a:lnTo>
                  <a:pt x="28376" y="27750"/>
                </a:lnTo>
                <a:lnTo>
                  <a:pt x="40182" y="47128"/>
                </a:lnTo>
                <a:lnTo>
                  <a:pt x="15355" y="47128"/>
                </a:lnTo>
                <a:lnTo>
                  <a:pt x="2334" y="24576"/>
                </a:lnTo>
                <a:lnTo>
                  <a:pt x="15355" y="2023"/>
                </a:lnTo>
                <a:lnTo>
                  <a:pt x="41397" y="2023"/>
                </a:lnTo>
                <a:lnTo>
                  <a:pt x="54418" y="24576"/>
                </a:lnTo>
                <a:lnTo>
                  <a:pt x="44818" y="41206"/>
                </a:lnTo>
                <a:lnTo>
                  <a:pt x="23241" y="6659"/>
                </a:lnTo>
                <a:lnTo>
                  <a:pt x="34254" y="6659"/>
                </a:lnTo>
                <a:lnTo>
                  <a:pt x="30764" y="12912"/>
                </a:lnTo>
                <a:lnTo>
                  <a:pt x="32006" y="14839"/>
                </a:lnTo>
                <a:lnTo>
                  <a:pt x="37698" y="4637"/>
                </a:lnTo>
                <a:lnTo>
                  <a:pt x="19590" y="4637"/>
                </a:lnTo>
                <a:lnTo>
                  <a:pt x="44887" y="45130"/>
                </a:lnTo>
                <a:lnTo>
                  <a:pt x="56755" y="24576"/>
                </a:lnTo>
                <a:lnTo>
                  <a:pt x="42563" y="1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51"/>
          <p:cNvSpPr/>
          <p:nvPr/>
        </p:nvSpPr>
        <p:spPr>
          <a:xfrm>
            <a:off x="5586942" y="1999525"/>
            <a:ext cx="228224" cy="228239"/>
          </a:xfrm>
          <a:custGeom>
            <a:rect b="b" l="l" r="r" t="t"/>
            <a:pathLst>
              <a:path extrusionOk="0" h="46249" w="46246">
                <a:moveTo>
                  <a:pt x="23121" y="14630"/>
                </a:moveTo>
                <a:cubicBezTo>
                  <a:pt x="25393" y="14630"/>
                  <a:pt x="27524" y="15513"/>
                  <a:pt x="29129" y="17117"/>
                </a:cubicBezTo>
                <a:cubicBezTo>
                  <a:pt x="32440" y="20429"/>
                  <a:pt x="32440" y="25821"/>
                  <a:pt x="29129" y="29132"/>
                </a:cubicBezTo>
                <a:cubicBezTo>
                  <a:pt x="27524" y="30737"/>
                  <a:pt x="25393" y="31620"/>
                  <a:pt x="23121" y="31620"/>
                </a:cubicBezTo>
                <a:cubicBezTo>
                  <a:pt x="20853" y="31620"/>
                  <a:pt x="18721" y="30737"/>
                  <a:pt x="17117" y="29132"/>
                </a:cubicBezTo>
                <a:cubicBezTo>
                  <a:pt x="13805" y="25821"/>
                  <a:pt x="13805" y="20429"/>
                  <a:pt x="17117" y="17117"/>
                </a:cubicBezTo>
                <a:cubicBezTo>
                  <a:pt x="18721" y="15513"/>
                  <a:pt x="20853" y="14630"/>
                  <a:pt x="23121" y="14630"/>
                </a:cubicBezTo>
                <a:close/>
                <a:moveTo>
                  <a:pt x="23121" y="2023"/>
                </a:moveTo>
                <a:cubicBezTo>
                  <a:pt x="28759" y="2023"/>
                  <a:pt x="34059" y="4219"/>
                  <a:pt x="38044" y="8205"/>
                </a:cubicBezTo>
                <a:cubicBezTo>
                  <a:pt x="42030" y="12191"/>
                  <a:pt x="44223" y="17490"/>
                  <a:pt x="44223" y="23125"/>
                </a:cubicBezTo>
                <a:cubicBezTo>
                  <a:pt x="44223" y="27528"/>
                  <a:pt x="42879" y="31723"/>
                  <a:pt x="40392" y="35246"/>
                </a:cubicBezTo>
                <a:cubicBezTo>
                  <a:pt x="38279" y="35832"/>
                  <a:pt x="36128" y="36118"/>
                  <a:pt x="33994" y="36118"/>
                </a:cubicBezTo>
                <a:cubicBezTo>
                  <a:pt x="31061" y="36118"/>
                  <a:pt x="28160" y="35578"/>
                  <a:pt x="25437" y="34535"/>
                </a:cubicBezTo>
                <a:cubicBezTo>
                  <a:pt x="27131" y="33532"/>
                  <a:pt x="28721" y="32324"/>
                  <a:pt x="30172" y="30929"/>
                </a:cubicBezTo>
                <a:cubicBezTo>
                  <a:pt x="30305" y="30809"/>
                  <a:pt x="30432" y="30686"/>
                  <a:pt x="30559" y="30562"/>
                </a:cubicBezTo>
                <a:cubicBezTo>
                  <a:pt x="34660" y="26460"/>
                  <a:pt x="34660" y="19789"/>
                  <a:pt x="30559" y="15687"/>
                </a:cubicBezTo>
                <a:cubicBezTo>
                  <a:pt x="28575" y="13703"/>
                  <a:pt x="25933" y="12608"/>
                  <a:pt x="23121" y="12608"/>
                </a:cubicBezTo>
                <a:cubicBezTo>
                  <a:pt x="20316" y="12608"/>
                  <a:pt x="17675" y="13703"/>
                  <a:pt x="15687" y="15687"/>
                </a:cubicBezTo>
                <a:cubicBezTo>
                  <a:pt x="11585" y="19789"/>
                  <a:pt x="11585" y="26460"/>
                  <a:pt x="15687" y="30562"/>
                </a:cubicBezTo>
                <a:cubicBezTo>
                  <a:pt x="15813" y="30686"/>
                  <a:pt x="15940" y="30809"/>
                  <a:pt x="16073" y="30929"/>
                </a:cubicBezTo>
                <a:cubicBezTo>
                  <a:pt x="17524" y="32324"/>
                  <a:pt x="19111" y="33532"/>
                  <a:pt x="20805" y="34535"/>
                </a:cubicBezTo>
                <a:cubicBezTo>
                  <a:pt x="18084" y="35578"/>
                  <a:pt x="15184" y="36118"/>
                  <a:pt x="12251" y="36118"/>
                </a:cubicBezTo>
                <a:cubicBezTo>
                  <a:pt x="10116" y="36118"/>
                  <a:pt x="7964" y="35832"/>
                  <a:pt x="5851" y="35246"/>
                </a:cubicBezTo>
                <a:cubicBezTo>
                  <a:pt x="3367" y="31723"/>
                  <a:pt x="2022" y="27528"/>
                  <a:pt x="2022" y="23125"/>
                </a:cubicBezTo>
                <a:cubicBezTo>
                  <a:pt x="2022" y="17487"/>
                  <a:pt x="4215" y="12191"/>
                  <a:pt x="8201" y="8205"/>
                </a:cubicBezTo>
                <a:cubicBezTo>
                  <a:pt x="12187" y="4219"/>
                  <a:pt x="17487" y="2023"/>
                  <a:pt x="23121" y="2023"/>
                </a:cubicBezTo>
                <a:close/>
                <a:moveTo>
                  <a:pt x="23121" y="35749"/>
                </a:moveTo>
                <a:cubicBezTo>
                  <a:pt x="26522" y="37322"/>
                  <a:pt x="30234" y="38143"/>
                  <a:pt x="33997" y="38143"/>
                </a:cubicBezTo>
                <a:cubicBezTo>
                  <a:pt x="35427" y="38143"/>
                  <a:pt x="36864" y="38024"/>
                  <a:pt x="38294" y="37785"/>
                </a:cubicBezTo>
                <a:lnTo>
                  <a:pt x="38294" y="37785"/>
                </a:lnTo>
                <a:cubicBezTo>
                  <a:pt x="38208" y="37870"/>
                  <a:pt x="38129" y="37959"/>
                  <a:pt x="38044" y="38045"/>
                </a:cubicBezTo>
                <a:cubicBezTo>
                  <a:pt x="34059" y="42031"/>
                  <a:pt x="28759" y="44227"/>
                  <a:pt x="23121" y="44227"/>
                </a:cubicBezTo>
                <a:cubicBezTo>
                  <a:pt x="17487" y="44227"/>
                  <a:pt x="12187" y="42031"/>
                  <a:pt x="8201" y="38045"/>
                </a:cubicBezTo>
                <a:cubicBezTo>
                  <a:pt x="8115" y="37959"/>
                  <a:pt x="8037" y="37870"/>
                  <a:pt x="7951" y="37785"/>
                </a:cubicBezTo>
                <a:lnTo>
                  <a:pt x="7951" y="37785"/>
                </a:lnTo>
                <a:cubicBezTo>
                  <a:pt x="9382" y="38024"/>
                  <a:pt x="10819" y="38143"/>
                  <a:pt x="12249" y="38143"/>
                </a:cubicBezTo>
                <a:cubicBezTo>
                  <a:pt x="16012" y="38143"/>
                  <a:pt x="19721" y="37322"/>
                  <a:pt x="23121" y="35749"/>
                </a:cubicBezTo>
                <a:close/>
                <a:moveTo>
                  <a:pt x="23121" y="1"/>
                </a:moveTo>
                <a:cubicBezTo>
                  <a:pt x="16945" y="1"/>
                  <a:pt x="11140" y="2406"/>
                  <a:pt x="6771" y="6775"/>
                </a:cubicBezTo>
                <a:cubicBezTo>
                  <a:pt x="2406" y="11140"/>
                  <a:pt x="1" y="16950"/>
                  <a:pt x="1" y="23125"/>
                </a:cubicBezTo>
                <a:cubicBezTo>
                  <a:pt x="1" y="29300"/>
                  <a:pt x="2406" y="35110"/>
                  <a:pt x="6771" y="39474"/>
                </a:cubicBezTo>
                <a:cubicBezTo>
                  <a:pt x="11140" y="43843"/>
                  <a:pt x="16945" y="46248"/>
                  <a:pt x="23121" y="46248"/>
                </a:cubicBezTo>
                <a:cubicBezTo>
                  <a:pt x="29300" y="46248"/>
                  <a:pt x="35105" y="43843"/>
                  <a:pt x="39474" y="39474"/>
                </a:cubicBezTo>
                <a:cubicBezTo>
                  <a:pt x="43840" y="35110"/>
                  <a:pt x="46245" y="29300"/>
                  <a:pt x="46245" y="23125"/>
                </a:cubicBezTo>
                <a:cubicBezTo>
                  <a:pt x="46245" y="16950"/>
                  <a:pt x="43840" y="11140"/>
                  <a:pt x="39474" y="6775"/>
                </a:cubicBezTo>
                <a:cubicBezTo>
                  <a:pt x="35105" y="2406"/>
                  <a:pt x="29296" y="1"/>
                  <a:pt x="23121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51"/>
          <p:cNvSpPr/>
          <p:nvPr/>
        </p:nvSpPr>
        <p:spPr>
          <a:xfrm>
            <a:off x="3314557" y="3360344"/>
            <a:ext cx="261654" cy="238415"/>
          </a:xfrm>
          <a:custGeom>
            <a:rect b="b" l="l" r="r" t="t"/>
            <a:pathLst>
              <a:path extrusionOk="0" h="48311" w="53020">
                <a:moveTo>
                  <a:pt x="26516" y="2026"/>
                </a:moveTo>
                <a:cubicBezTo>
                  <a:pt x="32184" y="2026"/>
                  <a:pt x="37851" y="4183"/>
                  <a:pt x="42167" y="8497"/>
                </a:cubicBezTo>
                <a:cubicBezTo>
                  <a:pt x="43528" y="9862"/>
                  <a:pt x="44674" y="11357"/>
                  <a:pt x="45605" y="12948"/>
                </a:cubicBezTo>
                <a:lnTo>
                  <a:pt x="23912" y="18761"/>
                </a:lnTo>
                <a:lnTo>
                  <a:pt x="12314" y="7166"/>
                </a:lnTo>
                <a:cubicBezTo>
                  <a:pt x="16411" y="3740"/>
                  <a:pt x="21463" y="2026"/>
                  <a:pt x="26516" y="2026"/>
                </a:cubicBezTo>
                <a:close/>
                <a:moveTo>
                  <a:pt x="35841" y="17659"/>
                </a:moveTo>
                <a:lnTo>
                  <a:pt x="33087" y="27936"/>
                </a:lnTo>
                <a:lnTo>
                  <a:pt x="25560" y="20413"/>
                </a:lnTo>
                <a:lnTo>
                  <a:pt x="35841" y="17659"/>
                </a:lnTo>
                <a:close/>
                <a:moveTo>
                  <a:pt x="46570" y="14782"/>
                </a:moveTo>
                <a:lnTo>
                  <a:pt x="46570" y="14782"/>
                </a:lnTo>
                <a:cubicBezTo>
                  <a:pt x="50392" y="22983"/>
                  <a:pt x="48924" y="33054"/>
                  <a:pt x="42167" y="39815"/>
                </a:cubicBezTo>
                <a:cubicBezTo>
                  <a:pt x="38827" y="43150"/>
                  <a:pt x="34681" y="45193"/>
                  <a:pt x="30354" y="45948"/>
                </a:cubicBezTo>
                <a:lnTo>
                  <a:pt x="38096" y="17054"/>
                </a:lnTo>
                <a:lnTo>
                  <a:pt x="46570" y="14782"/>
                </a:lnTo>
                <a:close/>
                <a:moveTo>
                  <a:pt x="10822" y="8531"/>
                </a:moveTo>
                <a:lnTo>
                  <a:pt x="23241" y="20954"/>
                </a:lnTo>
                <a:lnTo>
                  <a:pt x="23261" y="21028"/>
                </a:lnTo>
                <a:lnTo>
                  <a:pt x="23306" y="21015"/>
                </a:lnTo>
                <a:lnTo>
                  <a:pt x="32481" y="30191"/>
                </a:lnTo>
                <a:lnTo>
                  <a:pt x="28188" y="46219"/>
                </a:lnTo>
                <a:cubicBezTo>
                  <a:pt x="27628" y="46262"/>
                  <a:pt x="27067" y="46283"/>
                  <a:pt x="26506" y="46283"/>
                </a:cubicBezTo>
                <a:cubicBezTo>
                  <a:pt x="20836" y="46283"/>
                  <a:pt x="15168" y="44130"/>
                  <a:pt x="10853" y="39815"/>
                </a:cubicBezTo>
                <a:cubicBezTo>
                  <a:pt x="2227" y="31189"/>
                  <a:pt x="2218" y="17166"/>
                  <a:pt x="10822" y="8531"/>
                </a:cubicBezTo>
                <a:close/>
                <a:moveTo>
                  <a:pt x="26510" y="0"/>
                </a:moveTo>
                <a:cubicBezTo>
                  <a:pt x="20322" y="0"/>
                  <a:pt x="14134" y="2356"/>
                  <a:pt x="9423" y="7067"/>
                </a:cubicBezTo>
                <a:cubicBezTo>
                  <a:pt x="1" y="16489"/>
                  <a:pt x="1" y="31822"/>
                  <a:pt x="9423" y="41244"/>
                </a:cubicBezTo>
                <a:cubicBezTo>
                  <a:pt x="14134" y="45955"/>
                  <a:pt x="20322" y="48311"/>
                  <a:pt x="26510" y="48311"/>
                </a:cubicBezTo>
                <a:cubicBezTo>
                  <a:pt x="32698" y="48311"/>
                  <a:pt x="38886" y="45955"/>
                  <a:pt x="43597" y="41244"/>
                </a:cubicBezTo>
                <a:cubicBezTo>
                  <a:pt x="53019" y="31822"/>
                  <a:pt x="53019" y="16489"/>
                  <a:pt x="43597" y="7067"/>
                </a:cubicBezTo>
                <a:cubicBezTo>
                  <a:pt x="38886" y="2356"/>
                  <a:pt x="32698" y="0"/>
                  <a:pt x="2651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51"/>
          <p:cNvSpPr txBox="1"/>
          <p:nvPr>
            <p:ph idx="4294967295" type="subTitle"/>
          </p:nvPr>
        </p:nvSpPr>
        <p:spPr>
          <a:xfrm flipH="1">
            <a:off x="861825" y="2268110"/>
            <a:ext cx="2234400" cy="36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latin typeface="Rajdhani"/>
                <a:ea typeface="Rajdhani"/>
                <a:cs typeface="Rajdhani"/>
                <a:sym typeface="Rajdhani"/>
              </a:rPr>
              <a:t>Model Optimization</a:t>
            </a:r>
            <a:endParaRPr b="1" sz="18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10" name="Google Shape;1010;p51"/>
          <p:cNvSpPr txBox="1"/>
          <p:nvPr>
            <p:ph idx="4294967295" type="subTitle"/>
          </p:nvPr>
        </p:nvSpPr>
        <p:spPr>
          <a:xfrm flipH="1">
            <a:off x="6087375" y="2268113"/>
            <a:ext cx="2194800" cy="36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latin typeface="Rajdhani"/>
                <a:ea typeface="Rajdhani"/>
                <a:cs typeface="Rajdhani"/>
                <a:sym typeface="Rajdhani"/>
              </a:rPr>
              <a:t>Frontend</a:t>
            </a:r>
            <a:endParaRPr b="1" sz="18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11" name="Google Shape;1011;p51"/>
          <p:cNvSpPr txBox="1"/>
          <p:nvPr>
            <p:ph idx="4294967295" type="subTitle"/>
          </p:nvPr>
        </p:nvSpPr>
        <p:spPr>
          <a:xfrm>
            <a:off x="861862" y="3040093"/>
            <a:ext cx="2234400" cy="3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latin typeface="Rajdhani"/>
                <a:ea typeface="Rajdhani"/>
                <a:cs typeface="Rajdhani"/>
                <a:sym typeface="Rajdhani"/>
              </a:rPr>
              <a:t>More Functions</a:t>
            </a:r>
            <a:endParaRPr b="1" sz="18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12" name="Google Shape;1012;p51"/>
          <p:cNvSpPr txBox="1"/>
          <p:nvPr>
            <p:ph idx="4294967295" type="subTitle"/>
          </p:nvPr>
        </p:nvSpPr>
        <p:spPr>
          <a:xfrm>
            <a:off x="6087537" y="3037098"/>
            <a:ext cx="2194800" cy="3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latin typeface="Rajdhani"/>
                <a:ea typeface="Rajdhani"/>
                <a:cs typeface="Rajdhani"/>
                <a:sym typeface="Rajdhani"/>
              </a:rPr>
              <a:t>Privacy Security</a:t>
            </a:r>
            <a:endParaRPr b="1" sz="18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13" name="Google Shape;1013;p51"/>
          <p:cNvSpPr/>
          <p:nvPr/>
        </p:nvSpPr>
        <p:spPr>
          <a:xfrm>
            <a:off x="3220100" y="3251250"/>
            <a:ext cx="450600" cy="450600"/>
          </a:xfrm>
          <a:prstGeom prst="rect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51"/>
          <p:cNvSpPr/>
          <p:nvPr/>
        </p:nvSpPr>
        <p:spPr>
          <a:xfrm>
            <a:off x="5473450" y="3251250"/>
            <a:ext cx="450600" cy="450600"/>
          </a:xfrm>
          <a:prstGeom prst="rect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51"/>
          <p:cNvSpPr/>
          <p:nvPr/>
        </p:nvSpPr>
        <p:spPr>
          <a:xfrm>
            <a:off x="3220100" y="1888350"/>
            <a:ext cx="450600" cy="450600"/>
          </a:xfrm>
          <a:prstGeom prst="rect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51"/>
          <p:cNvSpPr/>
          <p:nvPr/>
        </p:nvSpPr>
        <p:spPr>
          <a:xfrm>
            <a:off x="5473450" y="1888350"/>
            <a:ext cx="450600" cy="450600"/>
          </a:xfrm>
          <a:prstGeom prst="rect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7" name="Google Shape;1017;p51"/>
          <p:cNvCxnSpPr>
            <a:stCxn id="1015" idx="3"/>
            <a:endCxn id="996" idx="1"/>
          </p:cNvCxnSpPr>
          <p:nvPr/>
        </p:nvCxnSpPr>
        <p:spPr>
          <a:xfrm>
            <a:off x="3670700" y="2113650"/>
            <a:ext cx="445200" cy="681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8" name="Google Shape;1018;p51"/>
          <p:cNvCxnSpPr>
            <a:stCxn id="996" idx="1"/>
            <a:endCxn id="1013" idx="3"/>
          </p:cNvCxnSpPr>
          <p:nvPr/>
        </p:nvCxnSpPr>
        <p:spPr>
          <a:xfrm flipH="1">
            <a:off x="3670725" y="2795100"/>
            <a:ext cx="445200" cy="681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51"/>
          <p:cNvCxnSpPr>
            <a:stCxn id="1016" idx="1"/>
            <a:endCxn id="996" idx="3"/>
          </p:cNvCxnSpPr>
          <p:nvPr/>
        </p:nvCxnSpPr>
        <p:spPr>
          <a:xfrm flipH="1">
            <a:off x="5028250" y="2113650"/>
            <a:ext cx="445200" cy="681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0" name="Google Shape;1020;p51"/>
          <p:cNvCxnSpPr>
            <a:stCxn id="996" idx="3"/>
            <a:endCxn id="1014" idx="1"/>
          </p:cNvCxnSpPr>
          <p:nvPr/>
        </p:nvCxnSpPr>
        <p:spPr>
          <a:xfrm>
            <a:off x="5028225" y="2795100"/>
            <a:ext cx="445200" cy="681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1" name="Google Shape;1021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52"/>
          <p:cNvSpPr txBox="1"/>
          <p:nvPr>
            <p:ph type="title"/>
          </p:nvPr>
        </p:nvSpPr>
        <p:spPr>
          <a:xfrm>
            <a:off x="2422250" y="1302331"/>
            <a:ext cx="4299600" cy="23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THANKS!</a:t>
            </a:r>
            <a:endParaRPr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latin typeface="Arial"/>
                <a:ea typeface="Arial"/>
                <a:cs typeface="Arial"/>
                <a:sym typeface="Arial"/>
              </a:rPr>
              <a:t>Do you have any questions？</a:t>
            </a:r>
            <a:endParaRPr/>
          </a:p>
        </p:txBody>
      </p:sp>
      <p:pic>
        <p:nvPicPr>
          <p:cNvPr id="1027" name="Google Shape;1027;p52"/>
          <p:cNvPicPr preferRelativeResize="0"/>
          <p:nvPr/>
        </p:nvPicPr>
        <p:blipFill rotWithShape="1">
          <a:blip r:embed="rId3">
            <a:alphaModFix/>
          </a:blip>
          <a:srcRect b="-6489" l="-16350" r="16349" t="6490"/>
          <a:stretch/>
        </p:blipFill>
        <p:spPr>
          <a:xfrm>
            <a:off x="5265445" y="1476571"/>
            <a:ext cx="2450701" cy="2162323"/>
          </a:xfrm>
          <a:prstGeom prst="rect">
            <a:avLst/>
          </a:prstGeom>
          <a:noFill/>
          <a:ln>
            <a:noFill/>
          </a:ln>
        </p:spPr>
      </p:pic>
      <p:sp>
        <p:nvSpPr>
          <p:cNvPr id="1028" name="Google Shape;1028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3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Summary of Face Recognition Steps: Amos, B. (2015, September 24). Summary [Digital image]. Retrieved July 27, 2020, from https://github.com/cmusatyalab/openface/blob/master/images/summary.jpg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/>
              <a:t>HOG Face Patterns: </a:t>
            </a:r>
            <a:r>
              <a:rPr lang="en" sz="1100"/>
              <a:t>[HOG Face Patterns]. (n.d.). Retrieved July 27, 2020, from </a:t>
            </a:r>
            <a:r>
              <a:rPr lang="en" sz="1100"/>
              <a:t>h</a:t>
            </a:r>
            <a:r>
              <a:rPr lang="en" sz="1100"/>
              <a:t>ttps://miro.medium.com/max/875/1*6xgev0r-qn4oR88FrW6fiA.png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/>
              <a:t>Folder Structure: Baburajan, A. (2019, December 03). Face_recognition/face_recognition_svm.py at master · ageitgey/face_recognition. Retrieved July 26, 2020, from https://github.com/ageitgey/face_recognition/blob/master/examples/face_recognition_svm.py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/>
              <a:t>Obama: Obama [Digital image]. (n.d.). Retrieved July 26, 2020, from https://raw.githubusercontent.com/ageitgey/face_recognition/master/examples/obama.jpg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034" name="Google Shape;1034;p53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035" name="Google Shape;1035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idx="4294967295" type="title"/>
          </p:nvPr>
        </p:nvSpPr>
        <p:spPr>
          <a:xfrm>
            <a:off x="2252775" y="228350"/>
            <a:ext cx="407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0" name="Google Shape;160;p25" title="ITSEC3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1050" y="283663"/>
            <a:ext cx="7321899" cy="457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6"/>
          <p:cNvPicPr preferRelativeResize="0"/>
          <p:nvPr/>
        </p:nvPicPr>
        <p:blipFill rotWithShape="1">
          <a:blip r:embed="rId4">
            <a:alphaModFix/>
          </a:blip>
          <a:srcRect b="0" l="4415" r="0" t="0"/>
          <a:stretch/>
        </p:blipFill>
        <p:spPr>
          <a:xfrm>
            <a:off x="484150" y="1128650"/>
            <a:ext cx="3045000" cy="2886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6" name="Google Shape;166;p26"/>
          <p:cNvSpPr txBox="1"/>
          <p:nvPr>
            <p:ph idx="4294967295" type="title"/>
          </p:nvPr>
        </p:nvSpPr>
        <p:spPr>
          <a:xfrm>
            <a:off x="3138200" y="228350"/>
            <a:ext cx="304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67" name="Google Shape;167;p26"/>
          <p:cNvSpPr txBox="1"/>
          <p:nvPr>
            <p:ph idx="4294967295" type="subTitle"/>
          </p:nvPr>
        </p:nvSpPr>
        <p:spPr>
          <a:xfrm>
            <a:off x="4880065" y="1126075"/>
            <a:ext cx="36519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- </a:t>
            </a:r>
            <a:r>
              <a:rPr lang="en" sz="1400"/>
              <a:t>An important action to evaluate students’ dedication, the popularity of lectures/events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Schools, companies, events all need attendance check </a:t>
            </a:r>
            <a:endParaRPr sz="1400"/>
          </a:p>
        </p:txBody>
      </p:sp>
      <p:sp>
        <p:nvSpPr>
          <p:cNvPr id="168" name="Google Shape;168;p26"/>
          <p:cNvSpPr txBox="1"/>
          <p:nvPr>
            <p:ph idx="4294967295" type="title"/>
          </p:nvPr>
        </p:nvSpPr>
        <p:spPr>
          <a:xfrm>
            <a:off x="4880065" y="759875"/>
            <a:ext cx="42021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Attendance Check Is Everywhere</a:t>
            </a:r>
            <a:endParaRPr sz="1600"/>
          </a:p>
        </p:txBody>
      </p:sp>
      <p:cxnSp>
        <p:nvCxnSpPr>
          <p:cNvPr id="169" name="Google Shape;169;p26"/>
          <p:cNvCxnSpPr/>
          <p:nvPr/>
        </p:nvCxnSpPr>
        <p:spPr>
          <a:xfrm>
            <a:off x="4566985" y="2408088"/>
            <a:ext cx="0" cy="9999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26"/>
          <p:cNvSpPr txBox="1"/>
          <p:nvPr>
            <p:ph idx="4294967295" type="subTitle"/>
          </p:nvPr>
        </p:nvSpPr>
        <p:spPr>
          <a:xfrm>
            <a:off x="4865700" y="2583516"/>
            <a:ext cx="36519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- </a:t>
            </a:r>
            <a:r>
              <a:rPr lang="en" sz="1400"/>
              <a:t>Over 1 billion students (pre-primary to tertiary) were affected due to COVID-19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- More and more distant learning programs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71" name="Google Shape;171;p26"/>
          <p:cNvSpPr txBox="1"/>
          <p:nvPr>
            <p:ph idx="4294967295" type="title"/>
          </p:nvPr>
        </p:nvSpPr>
        <p:spPr>
          <a:xfrm>
            <a:off x="4865700" y="2217316"/>
            <a:ext cx="42021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Online Learning Rises Up Dramatically</a:t>
            </a:r>
            <a:endParaRPr sz="1600"/>
          </a:p>
        </p:txBody>
      </p:sp>
      <p:sp>
        <p:nvSpPr>
          <p:cNvPr id="172" name="Google Shape;172;p26"/>
          <p:cNvSpPr txBox="1"/>
          <p:nvPr>
            <p:ph idx="4294967295" type="subTitle"/>
          </p:nvPr>
        </p:nvSpPr>
        <p:spPr>
          <a:xfrm>
            <a:off x="4903525" y="3758425"/>
            <a:ext cx="37182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- </a:t>
            </a:r>
            <a:r>
              <a:rPr lang="en" sz="1400"/>
              <a:t>Check-in in Excel every time for each lecture adds </a:t>
            </a:r>
            <a:r>
              <a:rPr lang="en" sz="1400"/>
              <a:t>administrative</a:t>
            </a:r>
            <a:r>
              <a:rPr lang="en" sz="1400"/>
              <a:t> efforts to professors and students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- Too many topics to focus on to remember check-in every time</a:t>
            </a:r>
            <a:endParaRPr sz="1400"/>
          </a:p>
        </p:txBody>
      </p:sp>
      <p:sp>
        <p:nvSpPr>
          <p:cNvPr id="173" name="Google Shape;173;p26"/>
          <p:cNvSpPr txBox="1"/>
          <p:nvPr>
            <p:ph idx="4294967295" type="title"/>
          </p:nvPr>
        </p:nvSpPr>
        <p:spPr>
          <a:xfrm>
            <a:off x="4903516" y="3392225"/>
            <a:ext cx="42021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Filling-in Attendance List Is </a:t>
            </a:r>
            <a:r>
              <a:rPr lang="en" sz="1600"/>
              <a:t>Forgettable</a:t>
            </a:r>
            <a:endParaRPr sz="1600"/>
          </a:p>
        </p:txBody>
      </p:sp>
      <p:sp>
        <p:nvSpPr>
          <p:cNvPr id="174" name="Google Shape;174;p26"/>
          <p:cNvSpPr txBox="1"/>
          <p:nvPr>
            <p:ph idx="4294967295" type="subTitle"/>
          </p:nvPr>
        </p:nvSpPr>
        <p:spPr>
          <a:xfrm>
            <a:off x="4880065" y="1126075"/>
            <a:ext cx="36519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F8195"/>
                </a:solidFill>
              </a:rPr>
              <a:t>- An important action to evaluate students’ dedication, the popularity of lectures/events</a:t>
            </a:r>
            <a:endParaRPr sz="1400">
              <a:solidFill>
                <a:srgbClr val="5F819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F8195"/>
                </a:solidFill>
              </a:rPr>
              <a:t>Schools, companies, events all need attendance check </a:t>
            </a:r>
            <a:endParaRPr sz="1400">
              <a:solidFill>
                <a:srgbClr val="5F8195"/>
              </a:solidFill>
            </a:endParaRPr>
          </a:p>
        </p:txBody>
      </p:sp>
      <p:sp>
        <p:nvSpPr>
          <p:cNvPr id="175" name="Google Shape;175;p26"/>
          <p:cNvSpPr txBox="1"/>
          <p:nvPr>
            <p:ph idx="4294967295" type="title"/>
          </p:nvPr>
        </p:nvSpPr>
        <p:spPr>
          <a:xfrm>
            <a:off x="4880065" y="759875"/>
            <a:ext cx="42021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F8195"/>
                </a:solidFill>
              </a:rPr>
              <a:t>Attendance Check Is Everywhere</a:t>
            </a:r>
            <a:endParaRPr sz="1600">
              <a:solidFill>
                <a:srgbClr val="5F8195"/>
              </a:solidFill>
            </a:endParaRPr>
          </a:p>
        </p:txBody>
      </p:sp>
      <p:sp>
        <p:nvSpPr>
          <p:cNvPr id="176" name="Google Shape;176;p26"/>
          <p:cNvSpPr txBox="1"/>
          <p:nvPr>
            <p:ph idx="4294967295" type="subTitle"/>
          </p:nvPr>
        </p:nvSpPr>
        <p:spPr>
          <a:xfrm>
            <a:off x="4865700" y="2583516"/>
            <a:ext cx="36519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F8195"/>
                </a:solidFill>
              </a:rPr>
              <a:t>- Over 1 billion students (pre-primary to tertiary) were affected due to COVID-19</a:t>
            </a:r>
            <a:endParaRPr sz="1400">
              <a:solidFill>
                <a:srgbClr val="5F8195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F8195"/>
                </a:solidFill>
              </a:rPr>
              <a:t>- More and more distant learning programs</a:t>
            </a:r>
            <a:endParaRPr sz="1400">
              <a:solidFill>
                <a:srgbClr val="5F8195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5F8195"/>
              </a:solidFill>
            </a:endParaRPr>
          </a:p>
        </p:txBody>
      </p:sp>
      <p:sp>
        <p:nvSpPr>
          <p:cNvPr id="177" name="Google Shape;177;p26"/>
          <p:cNvSpPr txBox="1"/>
          <p:nvPr>
            <p:ph idx="4294967295" type="title"/>
          </p:nvPr>
        </p:nvSpPr>
        <p:spPr>
          <a:xfrm>
            <a:off x="4865700" y="2217316"/>
            <a:ext cx="42021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F8195"/>
                </a:solidFill>
              </a:rPr>
              <a:t>Online Learning Rises Up Dramatically</a:t>
            </a:r>
            <a:endParaRPr sz="1600">
              <a:solidFill>
                <a:srgbClr val="5F8195"/>
              </a:solidFill>
            </a:endParaRPr>
          </a:p>
        </p:txBody>
      </p:sp>
      <p:sp>
        <p:nvSpPr>
          <p:cNvPr id="178" name="Google Shape;178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358875" y="971850"/>
            <a:ext cx="4422000" cy="3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Methodology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7"/>
          <p:cNvSpPr txBox="1"/>
          <p:nvPr>
            <p:ph idx="1" type="subTitle"/>
          </p:nvPr>
        </p:nvSpPr>
        <p:spPr>
          <a:xfrm>
            <a:off x="4917750" y="3290550"/>
            <a:ext cx="27606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recognition methods &amp; tools, GPU,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7"/>
          <p:cNvSpPr txBox="1"/>
          <p:nvPr>
            <p:ph idx="2" type="title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86" name="Google Shape;186;p27"/>
          <p:cNvCxnSpPr/>
          <p:nvPr/>
        </p:nvCxnSpPr>
        <p:spPr>
          <a:xfrm flipH="1" rot="10800000">
            <a:off x="5001175" y="3111650"/>
            <a:ext cx="3425700" cy="21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87" name="Google Shape;187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Environment</a:t>
            </a:r>
            <a:endParaRPr/>
          </a:p>
        </p:txBody>
      </p:sp>
      <p:grpSp>
        <p:nvGrpSpPr>
          <p:cNvPr id="193" name="Google Shape;193;p28"/>
          <p:cNvGrpSpPr/>
          <p:nvPr/>
        </p:nvGrpSpPr>
        <p:grpSpPr>
          <a:xfrm>
            <a:off x="656395" y="1676343"/>
            <a:ext cx="3533290" cy="2691052"/>
            <a:chOff x="3578510" y="1419647"/>
            <a:chExt cx="4021500" cy="3062887"/>
          </a:xfrm>
        </p:grpSpPr>
        <p:sp>
          <p:nvSpPr>
            <p:cNvPr id="194" name="Google Shape;194;p28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fmla="val 3857" name="adj"/>
              </a:avLst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6" name="Google Shape;196;p28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197" name="Google Shape;197;p28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fmla="val 3282" name="adj"/>
                </a:avLst>
              </a:pr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28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rect b="b" l="l" r="r" t="t"/>
                <a:pathLst>
                  <a:path extrusionOk="0" h="24926" w="65999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cxnSp>
          <p:nvCxnSpPr>
            <p:cNvPr id="199" name="Google Shape;199;p28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00" name="Google Shape;200;p28"/>
          <p:cNvCxnSpPr/>
          <p:nvPr/>
        </p:nvCxnSpPr>
        <p:spPr>
          <a:xfrm>
            <a:off x="6548375" y="1080725"/>
            <a:ext cx="0" cy="38823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01" name="Google Shape;201;p28"/>
          <p:cNvSpPr txBox="1"/>
          <p:nvPr/>
        </p:nvSpPr>
        <p:spPr>
          <a:xfrm>
            <a:off x="4380400" y="1597975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Google Colaboratory</a:t>
            </a:r>
            <a:endParaRPr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202" name="Google Shape;202;p28"/>
          <p:cNvSpPr txBox="1"/>
          <p:nvPr/>
        </p:nvSpPr>
        <p:spPr>
          <a:xfrm>
            <a:off x="6652650" y="1597975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Development</a:t>
            </a:r>
            <a:endParaRPr b="1" sz="1600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Environment</a:t>
            </a:r>
            <a:endParaRPr b="1" sz="160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03" name="Google Shape;203;p28"/>
          <p:cNvSpPr txBox="1"/>
          <p:nvPr/>
        </p:nvSpPr>
        <p:spPr>
          <a:xfrm>
            <a:off x="6652650" y="2454228"/>
            <a:ext cx="20637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Python</a:t>
            </a:r>
            <a:endParaRPr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204" name="Google Shape;204;p28"/>
          <p:cNvSpPr txBox="1"/>
          <p:nvPr/>
        </p:nvSpPr>
        <p:spPr>
          <a:xfrm>
            <a:off x="4380400" y="307825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GPU </a:t>
            </a:r>
            <a:endParaRPr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16GB memory</a:t>
            </a:r>
            <a:endParaRPr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205" name="Google Shape;205;p28"/>
          <p:cNvSpPr txBox="1"/>
          <p:nvPr/>
        </p:nvSpPr>
        <p:spPr>
          <a:xfrm>
            <a:off x="6652650" y="3817425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GitHub</a:t>
            </a:r>
            <a:endParaRPr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206" name="Google Shape;206;p28"/>
          <p:cNvSpPr txBox="1"/>
          <p:nvPr/>
        </p:nvSpPr>
        <p:spPr>
          <a:xfrm>
            <a:off x="4380400" y="2339075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Language</a:t>
            </a:r>
            <a:endParaRPr b="1" sz="160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07" name="Google Shape;207;p28"/>
          <p:cNvSpPr txBox="1"/>
          <p:nvPr/>
        </p:nvSpPr>
        <p:spPr>
          <a:xfrm>
            <a:off x="6652650" y="307825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Processor</a:t>
            </a:r>
            <a:endParaRPr b="1" sz="160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08" name="Google Shape;208;p28"/>
          <p:cNvSpPr txBox="1"/>
          <p:nvPr/>
        </p:nvSpPr>
        <p:spPr>
          <a:xfrm>
            <a:off x="4380400" y="381935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Repository</a:t>
            </a:r>
            <a:endParaRPr b="1" sz="160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209" name="Google Shape;209;p28"/>
          <p:cNvCxnSpPr>
            <a:stCxn id="201" idx="3"/>
            <a:endCxn id="202" idx="1"/>
          </p:cNvCxnSpPr>
          <p:nvPr/>
        </p:nvCxnSpPr>
        <p:spPr>
          <a:xfrm>
            <a:off x="6444100" y="1911175"/>
            <a:ext cx="208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28"/>
          <p:cNvCxnSpPr>
            <a:stCxn id="206" idx="3"/>
            <a:endCxn id="203" idx="1"/>
          </p:cNvCxnSpPr>
          <p:nvPr/>
        </p:nvCxnSpPr>
        <p:spPr>
          <a:xfrm flipH="1" rot="10800000">
            <a:off x="6444100" y="2640875"/>
            <a:ext cx="208500" cy="114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28"/>
          <p:cNvCxnSpPr>
            <a:stCxn id="204" idx="3"/>
            <a:endCxn id="207" idx="1"/>
          </p:cNvCxnSpPr>
          <p:nvPr/>
        </p:nvCxnSpPr>
        <p:spPr>
          <a:xfrm>
            <a:off x="6444100" y="3391450"/>
            <a:ext cx="208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28"/>
          <p:cNvCxnSpPr>
            <a:stCxn id="208" idx="3"/>
            <a:endCxn id="205" idx="1"/>
          </p:cNvCxnSpPr>
          <p:nvPr/>
        </p:nvCxnSpPr>
        <p:spPr>
          <a:xfrm flipH="1" rot="10800000">
            <a:off x="6444100" y="4130750"/>
            <a:ext cx="208500" cy="18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13" name="Google Shape;21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5225" y="1862400"/>
            <a:ext cx="3129519" cy="184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Recognition</a:t>
            </a:r>
            <a:endParaRPr/>
          </a:p>
        </p:txBody>
      </p:sp>
      <p:pic>
        <p:nvPicPr>
          <p:cNvPr id="220" name="Google Shape;22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150" y="1082525"/>
            <a:ext cx="5734050" cy="3724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1" name="Google Shape;221;p29"/>
          <p:cNvGrpSpPr/>
          <p:nvPr/>
        </p:nvGrpSpPr>
        <p:grpSpPr>
          <a:xfrm>
            <a:off x="4540975" y="1082513"/>
            <a:ext cx="4472700" cy="3120600"/>
            <a:chOff x="4505125" y="1234925"/>
            <a:chExt cx="4472700" cy="3120600"/>
          </a:xfrm>
        </p:grpSpPr>
        <p:sp>
          <p:nvSpPr>
            <p:cNvPr id="222" name="Google Shape;222;p29"/>
            <p:cNvSpPr/>
            <p:nvPr/>
          </p:nvSpPr>
          <p:spPr>
            <a:xfrm>
              <a:off x="4505125" y="1234925"/>
              <a:ext cx="4472700" cy="312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3" name="Google Shape;223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07863" y="1242650"/>
              <a:ext cx="4467225" cy="3105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4" name="Google Shape;224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5" name="Google Shape;225;p29"/>
          <p:cNvSpPr txBox="1"/>
          <p:nvPr/>
        </p:nvSpPr>
        <p:spPr>
          <a:xfrm>
            <a:off x="0" y="4701850"/>
            <a:ext cx="8815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Photo sour</a:t>
            </a:r>
            <a:r>
              <a:rPr lang="en" sz="1000">
                <a:solidFill>
                  <a:srgbClr val="FFFFFF"/>
                </a:solidFill>
              </a:rPr>
              <a:t>ces: </a:t>
            </a:r>
            <a:r>
              <a:rPr lang="en" sz="1000" u="sng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https://github.com/cmusatyalab/openface/blob/master/images/summary.jpg</a:t>
            </a:r>
            <a:endParaRPr sz="1000" u="sng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FFFFF"/>
                </a:solidFill>
              </a:rPr>
              <a:t>h</a:t>
            </a:r>
            <a:r>
              <a:rPr lang="en" sz="1000" u="sng">
                <a:solidFill>
                  <a:srgbClr val="FFFFFF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ttps://miro.medium.com/max/875/1*6xgev0r-qn4oR88FrW6fiA.png</a:t>
            </a:r>
            <a:endParaRPr sz="1000" u="sng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Library - OpenCV</a:t>
            </a:r>
            <a:endParaRPr/>
          </a:p>
        </p:txBody>
      </p:sp>
      <p:sp>
        <p:nvSpPr>
          <p:cNvPr id="231" name="Google Shape;231;p30"/>
          <p:cNvSpPr txBox="1"/>
          <p:nvPr>
            <p:ph idx="4294967295" type="subTitle"/>
          </p:nvPr>
        </p:nvSpPr>
        <p:spPr>
          <a:xfrm>
            <a:off x="860625" y="2337500"/>
            <a:ext cx="2208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About 6,000 classifiers for a face &amp; thousands of data blocks</a:t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Break the detection into 30 to 50 stages</a:t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Only go to the further stage for detection if the block pasts the current stage</a:t>
            </a:r>
            <a:endParaRPr sz="1400"/>
          </a:p>
        </p:txBody>
      </p:sp>
      <p:sp>
        <p:nvSpPr>
          <p:cNvPr id="232" name="Google Shape;232;p30"/>
          <p:cNvSpPr txBox="1"/>
          <p:nvPr>
            <p:ph idx="4294967295" type="subTitle"/>
          </p:nvPr>
        </p:nvSpPr>
        <p:spPr>
          <a:xfrm>
            <a:off x="6074975" y="1697150"/>
            <a:ext cx="23490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Google snippets for cv2_imshow() is needed</a:t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Load Cascades xml and apply</a:t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Draw a rectangle around the </a:t>
            </a:r>
            <a:r>
              <a:rPr lang="en" sz="1400" u="sng">
                <a:solidFill>
                  <a:schemeClr val="hlink"/>
                </a:solidFill>
                <a:hlinkClick action="ppaction://hlinkshowjump?jump=nextslide"/>
              </a:rPr>
              <a:t>face</a:t>
            </a:r>
            <a:endParaRPr sz="1400"/>
          </a:p>
        </p:txBody>
      </p:sp>
      <p:sp>
        <p:nvSpPr>
          <p:cNvPr id="233" name="Google Shape;233;p30"/>
          <p:cNvSpPr txBox="1"/>
          <p:nvPr>
            <p:ph idx="4294967295" type="subTitle"/>
          </p:nvPr>
        </p:nvSpPr>
        <p:spPr>
          <a:xfrm>
            <a:off x="6074975" y="4073150"/>
            <a:ext cx="22779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Via webcam or video files</a:t>
            </a:r>
            <a:endParaRPr sz="1400"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capture the video frame by frame. </a:t>
            </a:r>
            <a:endParaRPr sz="1400"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cxnSp>
        <p:nvCxnSpPr>
          <p:cNvPr id="234" name="Google Shape;234;p30"/>
          <p:cNvCxnSpPr>
            <a:stCxn id="232" idx="1"/>
          </p:cNvCxnSpPr>
          <p:nvPr/>
        </p:nvCxnSpPr>
        <p:spPr>
          <a:xfrm flipH="1">
            <a:off x="5172575" y="2047850"/>
            <a:ext cx="902400" cy="1941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35" name="Google Shape;235;p30"/>
          <p:cNvCxnSpPr>
            <a:stCxn id="231" idx="3"/>
          </p:cNvCxnSpPr>
          <p:nvPr/>
        </p:nvCxnSpPr>
        <p:spPr>
          <a:xfrm>
            <a:off x="3069225" y="2688200"/>
            <a:ext cx="8418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36" name="Google Shape;236;p30"/>
          <p:cNvSpPr txBox="1"/>
          <p:nvPr>
            <p:ph idx="4294967295" type="subTitle"/>
          </p:nvPr>
        </p:nvSpPr>
        <p:spPr>
          <a:xfrm>
            <a:off x="860625" y="1968536"/>
            <a:ext cx="22086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Cascades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37" name="Google Shape;237;p30"/>
          <p:cNvSpPr txBox="1"/>
          <p:nvPr>
            <p:ph idx="4294967295" type="subTitle"/>
          </p:nvPr>
        </p:nvSpPr>
        <p:spPr>
          <a:xfrm>
            <a:off x="5999704" y="1316938"/>
            <a:ext cx="25977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latin typeface="Rajdhani"/>
                <a:ea typeface="Rajdhani"/>
                <a:cs typeface="Rajdhani"/>
                <a:sym typeface="Rajdhani"/>
              </a:rPr>
              <a:t>Image Capture &amp; Detection 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38" name="Google Shape;238;p30"/>
          <p:cNvSpPr txBox="1"/>
          <p:nvPr>
            <p:ph idx="4294967295" type="subTitle"/>
          </p:nvPr>
        </p:nvSpPr>
        <p:spPr>
          <a:xfrm>
            <a:off x="7001475" y="3570820"/>
            <a:ext cx="2208600" cy="2841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Video Capture</a:t>
            </a:r>
            <a:endParaRPr b="1" sz="1600"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239" name="Google Shape;239;p30"/>
          <p:cNvPicPr preferRelativeResize="0"/>
          <p:nvPr/>
        </p:nvPicPr>
        <p:blipFill rotWithShape="1">
          <a:blip r:embed="rId4">
            <a:alphaModFix/>
          </a:blip>
          <a:srcRect b="20942" l="0" r="0" t="0"/>
          <a:stretch/>
        </p:blipFill>
        <p:spPr>
          <a:xfrm>
            <a:off x="3979525" y="1824650"/>
            <a:ext cx="1569026" cy="1527574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0"/>
          <p:cNvSpPr txBox="1"/>
          <p:nvPr/>
        </p:nvSpPr>
        <p:spPr>
          <a:xfrm>
            <a:off x="4003612" y="3166327"/>
            <a:ext cx="162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OpenCV</a:t>
            </a:r>
            <a:endParaRPr b="1" sz="3000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766922" y="2604018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765784" y="3218736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0"/>
          <p:cNvSpPr/>
          <p:nvPr/>
        </p:nvSpPr>
        <p:spPr>
          <a:xfrm>
            <a:off x="764647" y="3679348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4" name="Google Shape;244;p30"/>
          <p:cNvCxnSpPr>
            <a:stCxn id="233" idx="1"/>
            <a:endCxn id="240" idx="3"/>
          </p:cNvCxnSpPr>
          <p:nvPr/>
        </p:nvCxnSpPr>
        <p:spPr>
          <a:xfrm rot="10800000">
            <a:off x="5627375" y="3452750"/>
            <a:ext cx="447600" cy="971100"/>
          </a:xfrm>
          <a:prstGeom prst="bentConnector3">
            <a:avLst>
              <a:gd fmla="val 49985" name="adj1"/>
            </a:avLst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45" name="Google Shape;245;p30"/>
          <p:cNvSpPr/>
          <p:nvPr/>
        </p:nvSpPr>
        <p:spPr>
          <a:xfrm>
            <a:off x="8413080" y="1918218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0"/>
          <p:cNvSpPr/>
          <p:nvPr/>
        </p:nvSpPr>
        <p:spPr>
          <a:xfrm>
            <a:off x="8411942" y="2378830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0"/>
          <p:cNvSpPr/>
          <p:nvPr/>
        </p:nvSpPr>
        <p:spPr>
          <a:xfrm>
            <a:off x="8410805" y="2595204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0"/>
          <p:cNvSpPr/>
          <p:nvPr/>
        </p:nvSpPr>
        <p:spPr>
          <a:xfrm>
            <a:off x="8413080" y="4306577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0"/>
          <p:cNvSpPr/>
          <p:nvPr/>
        </p:nvSpPr>
        <p:spPr>
          <a:xfrm>
            <a:off x="8424737" y="4588062"/>
            <a:ext cx="80700" cy="8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